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85" d="100"/>
          <a:sy n="85" d="100"/>
        </p:scale>
        <p:origin x="84" y="24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" name="楕円 2357">
            <a:extLst>
              <a:ext uri="{FF2B5EF4-FFF2-40B4-BE49-F238E27FC236}">
                <a16:creationId xmlns:a16="http://schemas.microsoft.com/office/drawing/2014/main" id="{4A92D5DD-A558-4685-B2B6-465091D686F9}"/>
              </a:ext>
            </a:extLst>
          </p:cNvPr>
          <p:cNvSpPr/>
          <p:nvPr/>
        </p:nvSpPr>
        <p:spPr>
          <a:xfrm>
            <a:off x="5996358" y="4378126"/>
            <a:ext cx="2558957" cy="2031477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F6FA3FB3-5E43-4C31-B924-6C1EAD06E490}"/>
              </a:ext>
            </a:extLst>
          </p:cNvPr>
          <p:cNvSpPr/>
          <p:nvPr/>
        </p:nvSpPr>
        <p:spPr>
          <a:xfrm>
            <a:off x="465423" y="1124671"/>
            <a:ext cx="2154473" cy="5376754"/>
          </a:xfrm>
          <a:prstGeom prst="ellipse">
            <a:avLst/>
          </a:prstGeom>
          <a:solidFill>
            <a:srgbClr val="92D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千葉県と言えば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5320534" y="892665"/>
            <a:ext cx="1270293" cy="559029"/>
          </a:xfrm>
          <a:prstGeom prst="wedgeEllipseCallout">
            <a:avLst>
              <a:gd name="adj1" fmla="val -13923"/>
              <a:gd name="adj2" fmla="val 7556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犬の形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DE26A63-90FE-48D9-B76A-28B67A9B9699}"/>
              </a:ext>
            </a:extLst>
          </p:cNvPr>
          <p:cNvGrpSpPr/>
          <p:nvPr/>
        </p:nvGrpSpPr>
        <p:grpSpPr>
          <a:xfrm>
            <a:off x="3231241" y="813441"/>
            <a:ext cx="4320358" cy="5687984"/>
            <a:chOff x="3231241" y="813441"/>
            <a:chExt cx="4320358" cy="5687984"/>
          </a:xfrm>
        </p:grpSpPr>
        <p:grpSp>
          <p:nvGrpSpPr>
            <p:cNvPr id="141" name="Group 331">
              <a:extLst>
                <a:ext uri="{FF2B5EF4-FFF2-40B4-BE49-F238E27FC236}">
                  <a16:creationId xmlns:a16="http://schemas.microsoft.com/office/drawing/2014/main" id="{D413F212-49FC-4FB8-99BD-4559293AA8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1241" y="813441"/>
              <a:ext cx="4320358" cy="5687984"/>
              <a:chOff x="274" y="403"/>
              <a:chExt cx="5642" cy="7428"/>
            </a:xfrm>
          </p:grpSpPr>
          <p:sp>
            <p:nvSpPr>
              <p:cNvPr id="142" name="Freeform 259">
                <a:extLst>
                  <a:ext uri="{FF2B5EF4-FFF2-40B4-BE49-F238E27FC236}">
                    <a16:creationId xmlns:a16="http://schemas.microsoft.com/office/drawing/2014/main" id="{2D2AD1B6-4E45-4A4E-8205-0B4327B30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" y="3833"/>
                <a:ext cx="1220" cy="1956"/>
              </a:xfrm>
              <a:custGeom>
                <a:avLst/>
                <a:gdLst>
                  <a:gd name="T0" fmla="*/ 595 w 1219"/>
                  <a:gd name="T1" fmla="*/ 1956 h 1956"/>
                  <a:gd name="T2" fmla="*/ 538 w 1219"/>
                  <a:gd name="T3" fmla="*/ 1899 h 1956"/>
                  <a:gd name="T4" fmla="*/ 538 w 1219"/>
                  <a:gd name="T5" fmla="*/ 1672 h 1956"/>
                  <a:gd name="T6" fmla="*/ 510 w 1219"/>
                  <a:gd name="T7" fmla="*/ 1530 h 1956"/>
                  <a:gd name="T8" fmla="*/ 538 w 1219"/>
                  <a:gd name="T9" fmla="*/ 1474 h 1956"/>
                  <a:gd name="T10" fmla="*/ 425 w 1219"/>
                  <a:gd name="T11" fmla="*/ 1445 h 1956"/>
                  <a:gd name="T12" fmla="*/ 538 w 1219"/>
                  <a:gd name="T13" fmla="*/ 1389 h 1956"/>
                  <a:gd name="T14" fmla="*/ 510 w 1219"/>
                  <a:gd name="T15" fmla="*/ 1190 h 1956"/>
                  <a:gd name="T16" fmla="*/ 453 w 1219"/>
                  <a:gd name="T17" fmla="*/ 1048 h 1956"/>
                  <a:gd name="T18" fmla="*/ 368 w 1219"/>
                  <a:gd name="T19" fmla="*/ 1048 h 1956"/>
                  <a:gd name="T20" fmla="*/ 368 w 1219"/>
                  <a:gd name="T21" fmla="*/ 963 h 1956"/>
                  <a:gd name="T22" fmla="*/ 396 w 1219"/>
                  <a:gd name="T23" fmla="*/ 793 h 1956"/>
                  <a:gd name="T24" fmla="*/ 198 w 1219"/>
                  <a:gd name="T25" fmla="*/ 793 h 1956"/>
                  <a:gd name="T26" fmla="*/ 141 w 1219"/>
                  <a:gd name="T27" fmla="*/ 680 h 1956"/>
                  <a:gd name="T28" fmla="*/ 0 w 1219"/>
                  <a:gd name="T29" fmla="*/ 396 h 1956"/>
                  <a:gd name="T30" fmla="*/ 85 w 1219"/>
                  <a:gd name="T31" fmla="*/ 368 h 1956"/>
                  <a:gd name="T32" fmla="*/ 85 w 1219"/>
                  <a:gd name="T33" fmla="*/ 255 h 1956"/>
                  <a:gd name="T34" fmla="*/ 170 w 1219"/>
                  <a:gd name="T35" fmla="*/ 255 h 1956"/>
                  <a:gd name="T36" fmla="*/ 170 w 1219"/>
                  <a:gd name="T37" fmla="*/ 113 h 1956"/>
                  <a:gd name="T38" fmla="*/ 226 w 1219"/>
                  <a:gd name="T39" fmla="*/ 141 h 1956"/>
                  <a:gd name="T40" fmla="*/ 198 w 1219"/>
                  <a:gd name="T41" fmla="*/ 56 h 1956"/>
                  <a:gd name="T42" fmla="*/ 283 w 1219"/>
                  <a:gd name="T43" fmla="*/ 28 h 1956"/>
                  <a:gd name="T44" fmla="*/ 396 w 1219"/>
                  <a:gd name="T45" fmla="*/ 113 h 1956"/>
                  <a:gd name="T46" fmla="*/ 368 w 1219"/>
                  <a:gd name="T47" fmla="*/ 0 h 1956"/>
                  <a:gd name="T48" fmla="*/ 510 w 1219"/>
                  <a:gd name="T49" fmla="*/ 28 h 1956"/>
                  <a:gd name="T50" fmla="*/ 595 w 1219"/>
                  <a:gd name="T51" fmla="*/ 56 h 1956"/>
                  <a:gd name="T52" fmla="*/ 737 w 1219"/>
                  <a:gd name="T53" fmla="*/ 85 h 1956"/>
                  <a:gd name="T54" fmla="*/ 878 w 1219"/>
                  <a:gd name="T55" fmla="*/ 113 h 1956"/>
                  <a:gd name="T56" fmla="*/ 963 w 1219"/>
                  <a:gd name="T57" fmla="*/ 56 h 1956"/>
                  <a:gd name="T58" fmla="*/ 1077 w 1219"/>
                  <a:gd name="T59" fmla="*/ 141 h 1956"/>
                  <a:gd name="T60" fmla="*/ 1077 w 1219"/>
                  <a:gd name="T61" fmla="*/ 226 h 1956"/>
                  <a:gd name="T62" fmla="*/ 1105 w 1219"/>
                  <a:gd name="T63" fmla="*/ 311 h 1956"/>
                  <a:gd name="T64" fmla="*/ 1219 w 1219"/>
                  <a:gd name="T65" fmla="*/ 311 h 1956"/>
                  <a:gd name="T66" fmla="*/ 1162 w 1219"/>
                  <a:gd name="T67" fmla="*/ 453 h 1956"/>
                  <a:gd name="T68" fmla="*/ 1048 w 1219"/>
                  <a:gd name="T69" fmla="*/ 425 h 1956"/>
                  <a:gd name="T70" fmla="*/ 963 w 1219"/>
                  <a:gd name="T71" fmla="*/ 481 h 1956"/>
                  <a:gd name="T72" fmla="*/ 878 w 1219"/>
                  <a:gd name="T73" fmla="*/ 481 h 1956"/>
                  <a:gd name="T74" fmla="*/ 822 w 1219"/>
                  <a:gd name="T75" fmla="*/ 510 h 1956"/>
                  <a:gd name="T76" fmla="*/ 878 w 1219"/>
                  <a:gd name="T77" fmla="*/ 652 h 1956"/>
                  <a:gd name="T78" fmla="*/ 878 w 1219"/>
                  <a:gd name="T79" fmla="*/ 708 h 1956"/>
                  <a:gd name="T80" fmla="*/ 878 w 1219"/>
                  <a:gd name="T81" fmla="*/ 907 h 1956"/>
                  <a:gd name="T82" fmla="*/ 935 w 1219"/>
                  <a:gd name="T83" fmla="*/ 992 h 1956"/>
                  <a:gd name="T84" fmla="*/ 992 w 1219"/>
                  <a:gd name="T85" fmla="*/ 1077 h 1956"/>
                  <a:gd name="T86" fmla="*/ 907 w 1219"/>
                  <a:gd name="T87" fmla="*/ 1134 h 1956"/>
                  <a:gd name="T88" fmla="*/ 963 w 1219"/>
                  <a:gd name="T89" fmla="*/ 1190 h 1956"/>
                  <a:gd name="T90" fmla="*/ 992 w 1219"/>
                  <a:gd name="T91" fmla="*/ 1275 h 1956"/>
                  <a:gd name="T92" fmla="*/ 1020 w 1219"/>
                  <a:gd name="T93" fmla="*/ 1360 h 1956"/>
                  <a:gd name="T94" fmla="*/ 1048 w 1219"/>
                  <a:gd name="T95" fmla="*/ 1474 h 1956"/>
                  <a:gd name="T96" fmla="*/ 1048 w 1219"/>
                  <a:gd name="T97" fmla="*/ 1530 h 1956"/>
                  <a:gd name="T98" fmla="*/ 935 w 1219"/>
                  <a:gd name="T99" fmla="*/ 1502 h 1956"/>
                  <a:gd name="T100" fmla="*/ 963 w 1219"/>
                  <a:gd name="T101" fmla="*/ 1587 h 1956"/>
                  <a:gd name="T102" fmla="*/ 850 w 1219"/>
                  <a:gd name="T103" fmla="*/ 1701 h 1956"/>
                  <a:gd name="T104" fmla="*/ 822 w 1219"/>
                  <a:gd name="T105" fmla="*/ 1842 h 1956"/>
                  <a:gd name="T106" fmla="*/ 680 w 1219"/>
                  <a:gd name="T107" fmla="*/ 1871 h 1956"/>
                  <a:gd name="T108" fmla="*/ 652 w 1219"/>
                  <a:gd name="T109" fmla="*/ 1956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19" h="1956">
                    <a:moveTo>
                      <a:pt x="652" y="1956"/>
                    </a:moveTo>
                    <a:lnTo>
                      <a:pt x="595" y="1956"/>
                    </a:lnTo>
                    <a:lnTo>
                      <a:pt x="595" y="1899"/>
                    </a:lnTo>
                    <a:lnTo>
                      <a:pt x="538" y="1899"/>
                    </a:lnTo>
                    <a:lnTo>
                      <a:pt x="538" y="1786"/>
                    </a:lnTo>
                    <a:lnTo>
                      <a:pt x="538" y="1672"/>
                    </a:lnTo>
                    <a:lnTo>
                      <a:pt x="481" y="1587"/>
                    </a:lnTo>
                    <a:lnTo>
                      <a:pt x="510" y="1530"/>
                    </a:lnTo>
                    <a:lnTo>
                      <a:pt x="567" y="1502"/>
                    </a:lnTo>
                    <a:lnTo>
                      <a:pt x="538" y="1474"/>
                    </a:lnTo>
                    <a:lnTo>
                      <a:pt x="453" y="1474"/>
                    </a:lnTo>
                    <a:lnTo>
                      <a:pt x="425" y="1445"/>
                    </a:lnTo>
                    <a:lnTo>
                      <a:pt x="453" y="1417"/>
                    </a:lnTo>
                    <a:lnTo>
                      <a:pt x="538" y="1389"/>
                    </a:lnTo>
                    <a:lnTo>
                      <a:pt x="567" y="1275"/>
                    </a:lnTo>
                    <a:lnTo>
                      <a:pt x="510" y="1190"/>
                    </a:lnTo>
                    <a:lnTo>
                      <a:pt x="510" y="1134"/>
                    </a:lnTo>
                    <a:lnTo>
                      <a:pt x="453" y="1048"/>
                    </a:lnTo>
                    <a:lnTo>
                      <a:pt x="425" y="1077"/>
                    </a:lnTo>
                    <a:lnTo>
                      <a:pt x="368" y="1048"/>
                    </a:lnTo>
                    <a:lnTo>
                      <a:pt x="396" y="992"/>
                    </a:lnTo>
                    <a:lnTo>
                      <a:pt x="368" y="963"/>
                    </a:lnTo>
                    <a:lnTo>
                      <a:pt x="396" y="907"/>
                    </a:lnTo>
                    <a:lnTo>
                      <a:pt x="396" y="793"/>
                    </a:lnTo>
                    <a:lnTo>
                      <a:pt x="340" y="737"/>
                    </a:lnTo>
                    <a:lnTo>
                      <a:pt x="198" y="793"/>
                    </a:lnTo>
                    <a:lnTo>
                      <a:pt x="113" y="793"/>
                    </a:lnTo>
                    <a:lnTo>
                      <a:pt x="141" y="680"/>
                    </a:lnTo>
                    <a:lnTo>
                      <a:pt x="56" y="538"/>
                    </a:lnTo>
                    <a:lnTo>
                      <a:pt x="0" y="396"/>
                    </a:lnTo>
                    <a:lnTo>
                      <a:pt x="28" y="340"/>
                    </a:lnTo>
                    <a:lnTo>
                      <a:pt x="85" y="368"/>
                    </a:lnTo>
                    <a:lnTo>
                      <a:pt x="56" y="311"/>
                    </a:lnTo>
                    <a:lnTo>
                      <a:pt x="85" y="255"/>
                    </a:lnTo>
                    <a:lnTo>
                      <a:pt x="141" y="283"/>
                    </a:lnTo>
                    <a:lnTo>
                      <a:pt x="170" y="255"/>
                    </a:lnTo>
                    <a:lnTo>
                      <a:pt x="141" y="226"/>
                    </a:lnTo>
                    <a:lnTo>
                      <a:pt x="170" y="113"/>
                    </a:lnTo>
                    <a:lnTo>
                      <a:pt x="226" y="170"/>
                    </a:lnTo>
                    <a:lnTo>
                      <a:pt x="226" y="141"/>
                    </a:lnTo>
                    <a:lnTo>
                      <a:pt x="198" y="85"/>
                    </a:lnTo>
                    <a:lnTo>
                      <a:pt x="198" y="56"/>
                    </a:lnTo>
                    <a:lnTo>
                      <a:pt x="311" y="113"/>
                    </a:lnTo>
                    <a:lnTo>
                      <a:pt x="283" y="28"/>
                    </a:lnTo>
                    <a:lnTo>
                      <a:pt x="311" y="0"/>
                    </a:lnTo>
                    <a:lnTo>
                      <a:pt x="396" y="113"/>
                    </a:lnTo>
                    <a:lnTo>
                      <a:pt x="425" y="85"/>
                    </a:lnTo>
                    <a:lnTo>
                      <a:pt x="368" y="0"/>
                    </a:lnTo>
                    <a:lnTo>
                      <a:pt x="425" y="0"/>
                    </a:lnTo>
                    <a:lnTo>
                      <a:pt x="510" y="28"/>
                    </a:lnTo>
                    <a:lnTo>
                      <a:pt x="538" y="0"/>
                    </a:lnTo>
                    <a:lnTo>
                      <a:pt x="595" y="56"/>
                    </a:lnTo>
                    <a:lnTo>
                      <a:pt x="623" y="0"/>
                    </a:lnTo>
                    <a:lnTo>
                      <a:pt x="737" y="85"/>
                    </a:lnTo>
                    <a:lnTo>
                      <a:pt x="793" y="113"/>
                    </a:lnTo>
                    <a:lnTo>
                      <a:pt x="878" y="113"/>
                    </a:lnTo>
                    <a:lnTo>
                      <a:pt x="907" y="56"/>
                    </a:lnTo>
                    <a:lnTo>
                      <a:pt x="963" y="56"/>
                    </a:lnTo>
                    <a:lnTo>
                      <a:pt x="1077" y="56"/>
                    </a:lnTo>
                    <a:lnTo>
                      <a:pt x="1077" y="141"/>
                    </a:lnTo>
                    <a:lnTo>
                      <a:pt x="1048" y="170"/>
                    </a:lnTo>
                    <a:lnTo>
                      <a:pt x="1077" y="226"/>
                    </a:lnTo>
                    <a:lnTo>
                      <a:pt x="1077" y="255"/>
                    </a:lnTo>
                    <a:lnTo>
                      <a:pt x="1105" y="311"/>
                    </a:lnTo>
                    <a:lnTo>
                      <a:pt x="1134" y="311"/>
                    </a:lnTo>
                    <a:lnTo>
                      <a:pt x="1219" y="311"/>
                    </a:lnTo>
                    <a:lnTo>
                      <a:pt x="1219" y="340"/>
                    </a:lnTo>
                    <a:lnTo>
                      <a:pt x="1162" y="453"/>
                    </a:lnTo>
                    <a:lnTo>
                      <a:pt x="1105" y="453"/>
                    </a:lnTo>
                    <a:lnTo>
                      <a:pt x="1048" y="425"/>
                    </a:lnTo>
                    <a:lnTo>
                      <a:pt x="963" y="425"/>
                    </a:lnTo>
                    <a:lnTo>
                      <a:pt x="963" y="481"/>
                    </a:lnTo>
                    <a:lnTo>
                      <a:pt x="935" y="510"/>
                    </a:lnTo>
                    <a:lnTo>
                      <a:pt x="878" y="481"/>
                    </a:lnTo>
                    <a:lnTo>
                      <a:pt x="878" y="538"/>
                    </a:lnTo>
                    <a:lnTo>
                      <a:pt x="822" y="510"/>
                    </a:lnTo>
                    <a:lnTo>
                      <a:pt x="793" y="595"/>
                    </a:lnTo>
                    <a:lnTo>
                      <a:pt x="878" y="652"/>
                    </a:lnTo>
                    <a:lnTo>
                      <a:pt x="850" y="680"/>
                    </a:lnTo>
                    <a:lnTo>
                      <a:pt x="878" y="708"/>
                    </a:lnTo>
                    <a:lnTo>
                      <a:pt x="793" y="737"/>
                    </a:lnTo>
                    <a:lnTo>
                      <a:pt x="878" y="907"/>
                    </a:lnTo>
                    <a:lnTo>
                      <a:pt x="878" y="935"/>
                    </a:lnTo>
                    <a:lnTo>
                      <a:pt x="935" y="992"/>
                    </a:lnTo>
                    <a:lnTo>
                      <a:pt x="935" y="1048"/>
                    </a:lnTo>
                    <a:lnTo>
                      <a:pt x="992" y="1077"/>
                    </a:lnTo>
                    <a:lnTo>
                      <a:pt x="935" y="1077"/>
                    </a:lnTo>
                    <a:lnTo>
                      <a:pt x="907" y="1134"/>
                    </a:lnTo>
                    <a:lnTo>
                      <a:pt x="992" y="1162"/>
                    </a:lnTo>
                    <a:lnTo>
                      <a:pt x="963" y="1190"/>
                    </a:lnTo>
                    <a:lnTo>
                      <a:pt x="992" y="1219"/>
                    </a:lnTo>
                    <a:lnTo>
                      <a:pt x="992" y="1275"/>
                    </a:lnTo>
                    <a:lnTo>
                      <a:pt x="1020" y="1304"/>
                    </a:lnTo>
                    <a:lnTo>
                      <a:pt x="1020" y="1360"/>
                    </a:lnTo>
                    <a:lnTo>
                      <a:pt x="1048" y="1417"/>
                    </a:lnTo>
                    <a:lnTo>
                      <a:pt x="1048" y="1474"/>
                    </a:lnTo>
                    <a:lnTo>
                      <a:pt x="1105" y="1530"/>
                    </a:lnTo>
                    <a:lnTo>
                      <a:pt x="1048" y="1530"/>
                    </a:lnTo>
                    <a:lnTo>
                      <a:pt x="992" y="1559"/>
                    </a:lnTo>
                    <a:lnTo>
                      <a:pt x="935" y="1502"/>
                    </a:lnTo>
                    <a:lnTo>
                      <a:pt x="935" y="1559"/>
                    </a:lnTo>
                    <a:lnTo>
                      <a:pt x="963" y="1587"/>
                    </a:lnTo>
                    <a:lnTo>
                      <a:pt x="963" y="1615"/>
                    </a:lnTo>
                    <a:lnTo>
                      <a:pt x="850" y="1701"/>
                    </a:lnTo>
                    <a:lnTo>
                      <a:pt x="822" y="1757"/>
                    </a:lnTo>
                    <a:lnTo>
                      <a:pt x="822" y="1842"/>
                    </a:lnTo>
                    <a:lnTo>
                      <a:pt x="737" y="1842"/>
                    </a:lnTo>
                    <a:lnTo>
                      <a:pt x="680" y="1871"/>
                    </a:lnTo>
                    <a:lnTo>
                      <a:pt x="680" y="1927"/>
                    </a:lnTo>
                    <a:lnTo>
                      <a:pt x="652" y="19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" name="Freeform 261">
                <a:extLst>
                  <a:ext uri="{FF2B5EF4-FFF2-40B4-BE49-F238E27FC236}">
                    <a16:creationId xmlns:a16="http://schemas.microsoft.com/office/drawing/2014/main" id="{479093A3-CFDD-46E3-88B7-4F57EEF35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" y="4939"/>
                <a:ext cx="1616" cy="1361"/>
              </a:xfrm>
              <a:custGeom>
                <a:avLst/>
                <a:gdLst>
                  <a:gd name="T0" fmla="*/ 1531 w 1616"/>
                  <a:gd name="T1" fmla="*/ 851 h 1361"/>
                  <a:gd name="T2" fmla="*/ 1531 w 1616"/>
                  <a:gd name="T3" fmla="*/ 964 h 1361"/>
                  <a:gd name="T4" fmla="*/ 1587 w 1616"/>
                  <a:gd name="T5" fmla="*/ 1077 h 1361"/>
                  <a:gd name="T6" fmla="*/ 1616 w 1616"/>
                  <a:gd name="T7" fmla="*/ 1191 h 1361"/>
                  <a:gd name="T8" fmla="*/ 1502 w 1616"/>
                  <a:gd name="T9" fmla="*/ 1134 h 1361"/>
                  <a:gd name="T10" fmla="*/ 1389 w 1616"/>
                  <a:gd name="T11" fmla="*/ 1191 h 1361"/>
                  <a:gd name="T12" fmla="*/ 1275 w 1616"/>
                  <a:gd name="T13" fmla="*/ 1276 h 1361"/>
                  <a:gd name="T14" fmla="*/ 1077 w 1616"/>
                  <a:gd name="T15" fmla="*/ 1304 h 1361"/>
                  <a:gd name="T16" fmla="*/ 964 w 1616"/>
                  <a:gd name="T17" fmla="*/ 1304 h 1361"/>
                  <a:gd name="T18" fmla="*/ 765 w 1616"/>
                  <a:gd name="T19" fmla="*/ 1333 h 1361"/>
                  <a:gd name="T20" fmla="*/ 793 w 1616"/>
                  <a:gd name="T21" fmla="*/ 1106 h 1361"/>
                  <a:gd name="T22" fmla="*/ 708 w 1616"/>
                  <a:gd name="T23" fmla="*/ 936 h 1361"/>
                  <a:gd name="T24" fmla="*/ 708 w 1616"/>
                  <a:gd name="T25" fmla="*/ 794 h 1361"/>
                  <a:gd name="T26" fmla="*/ 567 w 1616"/>
                  <a:gd name="T27" fmla="*/ 822 h 1361"/>
                  <a:gd name="T28" fmla="*/ 595 w 1616"/>
                  <a:gd name="T29" fmla="*/ 737 h 1361"/>
                  <a:gd name="T30" fmla="*/ 453 w 1616"/>
                  <a:gd name="T31" fmla="*/ 652 h 1361"/>
                  <a:gd name="T32" fmla="*/ 340 w 1616"/>
                  <a:gd name="T33" fmla="*/ 510 h 1361"/>
                  <a:gd name="T34" fmla="*/ 255 w 1616"/>
                  <a:gd name="T35" fmla="*/ 425 h 1361"/>
                  <a:gd name="T36" fmla="*/ 170 w 1616"/>
                  <a:gd name="T37" fmla="*/ 284 h 1361"/>
                  <a:gd name="T38" fmla="*/ 113 w 1616"/>
                  <a:gd name="T39" fmla="*/ 142 h 1361"/>
                  <a:gd name="T40" fmla="*/ 28 w 1616"/>
                  <a:gd name="T41" fmla="*/ 0 h 1361"/>
                  <a:gd name="T42" fmla="*/ 255 w 1616"/>
                  <a:gd name="T43" fmla="*/ 85 h 1361"/>
                  <a:gd name="T44" fmla="*/ 340 w 1616"/>
                  <a:gd name="T45" fmla="*/ 227 h 1361"/>
                  <a:gd name="T46" fmla="*/ 510 w 1616"/>
                  <a:gd name="T47" fmla="*/ 227 h 1361"/>
                  <a:gd name="T48" fmla="*/ 623 w 1616"/>
                  <a:gd name="T49" fmla="*/ 255 h 1361"/>
                  <a:gd name="T50" fmla="*/ 765 w 1616"/>
                  <a:gd name="T51" fmla="*/ 340 h 1361"/>
                  <a:gd name="T52" fmla="*/ 879 w 1616"/>
                  <a:gd name="T53" fmla="*/ 397 h 1361"/>
                  <a:gd name="T54" fmla="*/ 964 w 1616"/>
                  <a:gd name="T55" fmla="*/ 255 h 1361"/>
                  <a:gd name="T56" fmla="*/ 1049 w 1616"/>
                  <a:gd name="T57" fmla="*/ 170 h 1361"/>
                  <a:gd name="T58" fmla="*/ 1162 w 1616"/>
                  <a:gd name="T59" fmla="*/ 170 h 1361"/>
                  <a:gd name="T60" fmla="*/ 1275 w 1616"/>
                  <a:gd name="T61" fmla="*/ 255 h 1361"/>
                  <a:gd name="T62" fmla="*/ 1332 w 1616"/>
                  <a:gd name="T63" fmla="*/ 284 h 1361"/>
                  <a:gd name="T64" fmla="*/ 1304 w 1616"/>
                  <a:gd name="T65" fmla="*/ 340 h 1361"/>
                  <a:gd name="T66" fmla="*/ 1417 w 1616"/>
                  <a:gd name="T67" fmla="*/ 369 h 1361"/>
                  <a:gd name="T68" fmla="*/ 1389 w 1616"/>
                  <a:gd name="T69" fmla="*/ 425 h 1361"/>
                  <a:gd name="T70" fmla="*/ 1417 w 1616"/>
                  <a:gd name="T71" fmla="*/ 567 h 1361"/>
                  <a:gd name="T72" fmla="*/ 1474 w 1616"/>
                  <a:gd name="T73" fmla="*/ 79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16" h="1361">
                    <a:moveTo>
                      <a:pt x="1474" y="851"/>
                    </a:moveTo>
                    <a:lnTo>
                      <a:pt x="1531" y="851"/>
                    </a:lnTo>
                    <a:lnTo>
                      <a:pt x="1502" y="907"/>
                    </a:lnTo>
                    <a:lnTo>
                      <a:pt x="1531" y="964"/>
                    </a:lnTo>
                    <a:lnTo>
                      <a:pt x="1587" y="1021"/>
                    </a:lnTo>
                    <a:lnTo>
                      <a:pt x="1587" y="1077"/>
                    </a:lnTo>
                    <a:lnTo>
                      <a:pt x="1616" y="1134"/>
                    </a:lnTo>
                    <a:lnTo>
                      <a:pt x="1616" y="1191"/>
                    </a:lnTo>
                    <a:lnTo>
                      <a:pt x="1587" y="1191"/>
                    </a:lnTo>
                    <a:lnTo>
                      <a:pt x="1502" y="1134"/>
                    </a:lnTo>
                    <a:lnTo>
                      <a:pt x="1417" y="1134"/>
                    </a:lnTo>
                    <a:lnTo>
                      <a:pt x="1389" y="1191"/>
                    </a:lnTo>
                    <a:lnTo>
                      <a:pt x="1332" y="1191"/>
                    </a:lnTo>
                    <a:lnTo>
                      <a:pt x="1275" y="1276"/>
                    </a:lnTo>
                    <a:lnTo>
                      <a:pt x="1162" y="1219"/>
                    </a:lnTo>
                    <a:lnTo>
                      <a:pt x="1077" y="1304"/>
                    </a:lnTo>
                    <a:lnTo>
                      <a:pt x="992" y="1333"/>
                    </a:lnTo>
                    <a:lnTo>
                      <a:pt x="964" y="1304"/>
                    </a:lnTo>
                    <a:lnTo>
                      <a:pt x="907" y="1361"/>
                    </a:lnTo>
                    <a:lnTo>
                      <a:pt x="765" y="1333"/>
                    </a:lnTo>
                    <a:lnTo>
                      <a:pt x="793" y="1248"/>
                    </a:lnTo>
                    <a:lnTo>
                      <a:pt x="793" y="1106"/>
                    </a:lnTo>
                    <a:lnTo>
                      <a:pt x="737" y="1021"/>
                    </a:lnTo>
                    <a:lnTo>
                      <a:pt x="708" y="936"/>
                    </a:lnTo>
                    <a:lnTo>
                      <a:pt x="708" y="879"/>
                    </a:lnTo>
                    <a:lnTo>
                      <a:pt x="708" y="794"/>
                    </a:lnTo>
                    <a:lnTo>
                      <a:pt x="652" y="822"/>
                    </a:lnTo>
                    <a:lnTo>
                      <a:pt x="567" y="822"/>
                    </a:lnTo>
                    <a:lnTo>
                      <a:pt x="538" y="766"/>
                    </a:lnTo>
                    <a:lnTo>
                      <a:pt x="595" y="737"/>
                    </a:lnTo>
                    <a:lnTo>
                      <a:pt x="567" y="709"/>
                    </a:lnTo>
                    <a:lnTo>
                      <a:pt x="453" y="652"/>
                    </a:lnTo>
                    <a:lnTo>
                      <a:pt x="397" y="624"/>
                    </a:lnTo>
                    <a:lnTo>
                      <a:pt x="340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226" y="312"/>
                    </a:lnTo>
                    <a:lnTo>
                      <a:pt x="170" y="284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70" y="57"/>
                    </a:lnTo>
                    <a:lnTo>
                      <a:pt x="255" y="85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67" y="255"/>
                    </a:lnTo>
                    <a:lnTo>
                      <a:pt x="623" y="255"/>
                    </a:lnTo>
                    <a:lnTo>
                      <a:pt x="680" y="369"/>
                    </a:lnTo>
                    <a:lnTo>
                      <a:pt x="765" y="340"/>
                    </a:lnTo>
                    <a:lnTo>
                      <a:pt x="822" y="284"/>
                    </a:lnTo>
                    <a:lnTo>
                      <a:pt x="879" y="397"/>
                    </a:lnTo>
                    <a:lnTo>
                      <a:pt x="907" y="255"/>
                    </a:lnTo>
                    <a:lnTo>
                      <a:pt x="964" y="255"/>
                    </a:lnTo>
                    <a:lnTo>
                      <a:pt x="1020" y="227"/>
                    </a:lnTo>
                    <a:lnTo>
                      <a:pt x="1049" y="170"/>
                    </a:lnTo>
                    <a:lnTo>
                      <a:pt x="1077" y="114"/>
                    </a:lnTo>
                    <a:lnTo>
                      <a:pt x="1162" y="170"/>
                    </a:lnTo>
                    <a:lnTo>
                      <a:pt x="1247" y="170"/>
                    </a:lnTo>
                    <a:lnTo>
                      <a:pt x="1275" y="255"/>
                    </a:lnTo>
                    <a:lnTo>
                      <a:pt x="1247" y="284"/>
                    </a:lnTo>
                    <a:lnTo>
                      <a:pt x="1332" y="284"/>
                    </a:lnTo>
                    <a:lnTo>
                      <a:pt x="1332" y="312"/>
                    </a:lnTo>
                    <a:lnTo>
                      <a:pt x="1304" y="340"/>
                    </a:lnTo>
                    <a:lnTo>
                      <a:pt x="1332" y="369"/>
                    </a:lnTo>
                    <a:lnTo>
                      <a:pt x="1417" y="369"/>
                    </a:lnTo>
                    <a:lnTo>
                      <a:pt x="1446" y="397"/>
                    </a:lnTo>
                    <a:lnTo>
                      <a:pt x="1389" y="425"/>
                    </a:lnTo>
                    <a:lnTo>
                      <a:pt x="1360" y="482"/>
                    </a:lnTo>
                    <a:lnTo>
                      <a:pt x="1417" y="567"/>
                    </a:lnTo>
                    <a:lnTo>
                      <a:pt x="1417" y="794"/>
                    </a:lnTo>
                    <a:lnTo>
                      <a:pt x="1474" y="794"/>
                    </a:lnTo>
                    <a:lnTo>
                      <a:pt x="1474" y="85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" name="Freeform 263">
                <a:extLst>
                  <a:ext uri="{FF2B5EF4-FFF2-40B4-BE49-F238E27FC236}">
                    <a16:creationId xmlns:a16="http://schemas.microsoft.com/office/drawing/2014/main" id="{D2B0FFB8-897F-409C-B998-4270FBA28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" y="5024"/>
                <a:ext cx="1048" cy="1361"/>
              </a:xfrm>
              <a:custGeom>
                <a:avLst/>
                <a:gdLst>
                  <a:gd name="T0" fmla="*/ 1020 w 1048"/>
                  <a:gd name="T1" fmla="*/ 1248 h 1361"/>
                  <a:gd name="T2" fmla="*/ 1048 w 1048"/>
                  <a:gd name="T3" fmla="*/ 1163 h 1361"/>
                  <a:gd name="T4" fmla="*/ 1048 w 1048"/>
                  <a:gd name="T5" fmla="*/ 1021 h 1361"/>
                  <a:gd name="T6" fmla="*/ 992 w 1048"/>
                  <a:gd name="T7" fmla="*/ 936 h 1361"/>
                  <a:gd name="T8" fmla="*/ 963 w 1048"/>
                  <a:gd name="T9" fmla="*/ 851 h 1361"/>
                  <a:gd name="T10" fmla="*/ 963 w 1048"/>
                  <a:gd name="T11" fmla="*/ 709 h 1361"/>
                  <a:gd name="T12" fmla="*/ 907 w 1048"/>
                  <a:gd name="T13" fmla="*/ 737 h 1361"/>
                  <a:gd name="T14" fmla="*/ 822 w 1048"/>
                  <a:gd name="T15" fmla="*/ 737 h 1361"/>
                  <a:gd name="T16" fmla="*/ 793 w 1048"/>
                  <a:gd name="T17" fmla="*/ 681 h 1361"/>
                  <a:gd name="T18" fmla="*/ 850 w 1048"/>
                  <a:gd name="T19" fmla="*/ 652 h 1361"/>
                  <a:gd name="T20" fmla="*/ 822 w 1048"/>
                  <a:gd name="T21" fmla="*/ 624 h 1361"/>
                  <a:gd name="T22" fmla="*/ 652 w 1048"/>
                  <a:gd name="T23" fmla="*/ 539 h 1361"/>
                  <a:gd name="T24" fmla="*/ 595 w 1048"/>
                  <a:gd name="T25" fmla="*/ 425 h 1361"/>
                  <a:gd name="T26" fmla="*/ 510 w 1048"/>
                  <a:gd name="T27" fmla="*/ 340 h 1361"/>
                  <a:gd name="T28" fmla="*/ 481 w 1048"/>
                  <a:gd name="T29" fmla="*/ 227 h 1361"/>
                  <a:gd name="T30" fmla="*/ 425 w 1048"/>
                  <a:gd name="T31" fmla="*/ 199 h 1361"/>
                  <a:gd name="T32" fmla="*/ 340 w 1048"/>
                  <a:gd name="T33" fmla="*/ 57 h 1361"/>
                  <a:gd name="T34" fmla="*/ 283 w 1048"/>
                  <a:gd name="T35" fmla="*/ 85 h 1361"/>
                  <a:gd name="T36" fmla="*/ 255 w 1048"/>
                  <a:gd name="T37" fmla="*/ 0 h 1361"/>
                  <a:gd name="T38" fmla="*/ 170 w 1048"/>
                  <a:gd name="T39" fmla="*/ 85 h 1361"/>
                  <a:gd name="T40" fmla="*/ 198 w 1048"/>
                  <a:gd name="T41" fmla="*/ 142 h 1361"/>
                  <a:gd name="T42" fmla="*/ 255 w 1048"/>
                  <a:gd name="T43" fmla="*/ 142 h 1361"/>
                  <a:gd name="T44" fmla="*/ 198 w 1048"/>
                  <a:gd name="T45" fmla="*/ 199 h 1361"/>
                  <a:gd name="T46" fmla="*/ 141 w 1048"/>
                  <a:gd name="T47" fmla="*/ 199 h 1361"/>
                  <a:gd name="T48" fmla="*/ 113 w 1048"/>
                  <a:gd name="T49" fmla="*/ 227 h 1361"/>
                  <a:gd name="T50" fmla="*/ 170 w 1048"/>
                  <a:gd name="T51" fmla="*/ 255 h 1361"/>
                  <a:gd name="T52" fmla="*/ 85 w 1048"/>
                  <a:gd name="T53" fmla="*/ 284 h 1361"/>
                  <a:gd name="T54" fmla="*/ 0 w 1048"/>
                  <a:gd name="T55" fmla="*/ 284 h 1361"/>
                  <a:gd name="T56" fmla="*/ 0 w 1048"/>
                  <a:gd name="T57" fmla="*/ 312 h 1361"/>
                  <a:gd name="T58" fmla="*/ 226 w 1048"/>
                  <a:gd name="T59" fmla="*/ 369 h 1361"/>
                  <a:gd name="T60" fmla="*/ 340 w 1048"/>
                  <a:gd name="T61" fmla="*/ 454 h 1361"/>
                  <a:gd name="T62" fmla="*/ 340 w 1048"/>
                  <a:gd name="T63" fmla="*/ 511 h 1361"/>
                  <a:gd name="T64" fmla="*/ 255 w 1048"/>
                  <a:gd name="T65" fmla="*/ 511 h 1361"/>
                  <a:gd name="T66" fmla="*/ 340 w 1048"/>
                  <a:gd name="T67" fmla="*/ 596 h 1361"/>
                  <a:gd name="T68" fmla="*/ 396 w 1048"/>
                  <a:gd name="T69" fmla="*/ 709 h 1361"/>
                  <a:gd name="T70" fmla="*/ 396 w 1048"/>
                  <a:gd name="T71" fmla="*/ 851 h 1361"/>
                  <a:gd name="T72" fmla="*/ 226 w 1048"/>
                  <a:gd name="T73" fmla="*/ 964 h 1361"/>
                  <a:gd name="T74" fmla="*/ 170 w 1048"/>
                  <a:gd name="T75" fmla="*/ 1021 h 1361"/>
                  <a:gd name="T76" fmla="*/ 141 w 1048"/>
                  <a:gd name="T77" fmla="*/ 1163 h 1361"/>
                  <a:gd name="T78" fmla="*/ 170 w 1048"/>
                  <a:gd name="T79" fmla="*/ 1191 h 1361"/>
                  <a:gd name="T80" fmla="*/ 141 w 1048"/>
                  <a:gd name="T81" fmla="*/ 1248 h 1361"/>
                  <a:gd name="T82" fmla="*/ 340 w 1048"/>
                  <a:gd name="T83" fmla="*/ 1191 h 1361"/>
                  <a:gd name="T84" fmla="*/ 453 w 1048"/>
                  <a:gd name="T85" fmla="*/ 1248 h 1361"/>
                  <a:gd name="T86" fmla="*/ 510 w 1048"/>
                  <a:gd name="T87" fmla="*/ 1219 h 1361"/>
                  <a:gd name="T88" fmla="*/ 595 w 1048"/>
                  <a:gd name="T89" fmla="*/ 1304 h 1361"/>
                  <a:gd name="T90" fmla="*/ 623 w 1048"/>
                  <a:gd name="T91" fmla="*/ 1361 h 1361"/>
                  <a:gd name="T92" fmla="*/ 737 w 1048"/>
                  <a:gd name="T93" fmla="*/ 1361 h 1361"/>
                  <a:gd name="T94" fmla="*/ 737 w 1048"/>
                  <a:gd name="T95" fmla="*/ 1304 h 1361"/>
                  <a:gd name="T96" fmla="*/ 765 w 1048"/>
                  <a:gd name="T97" fmla="*/ 1304 h 1361"/>
                  <a:gd name="T98" fmla="*/ 793 w 1048"/>
                  <a:gd name="T99" fmla="*/ 1276 h 1361"/>
                  <a:gd name="T100" fmla="*/ 850 w 1048"/>
                  <a:gd name="T101" fmla="*/ 1304 h 1361"/>
                  <a:gd name="T102" fmla="*/ 878 w 1048"/>
                  <a:gd name="T103" fmla="*/ 1276 h 1361"/>
                  <a:gd name="T104" fmla="*/ 935 w 1048"/>
                  <a:gd name="T105" fmla="*/ 1276 h 1361"/>
                  <a:gd name="T106" fmla="*/ 1020 w 1048"/>
                  <a:gd name="T107" fmla="*/ 1248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48" h="1361">
                    <a:moveTo>
                      <a:pt x="1020" y="1248"/>
                    </a:moveTo>
                    <a:lnTo>
                      <a:pt x="1048" y="1163"/>
                    </a:lnTo>
                    <a:lnTo>
                      <a:pt x="1048" y="1021"/>
                    </a:lnTo>
                    <a:lnTo>
                      <a:pt x="992" y="936"/>
                    </a:lnTo>
                    <a:lnTo>
                      <a:pt x="963" y="851"/>
                    </a:lnTo>
                    <a:lnTo>
                      <a:pt x="963" y="709"/>
                    </a:lnTo>
                    <a:lnTo>
                      <a:pt x="907" y="737"/>
                    </a:lnTo>
                    <a:lnTo>
                      <a:pt x="822" y="737"/>
                    </a:lnTo>
                    <a:lnTo>
                      <a:pt x="793" y="681"/>
                    </a:lnTo>
                    <a:lnTo>
                      <a:pt x="850" y="652"/>
                    </a:lnTo>
                    <a:lnTo>
                      <a:pt x="822" y="624"/>
                    </a:lnTo>
                    <a:lnTo>
                      <a:pt x="652" y="539"/>
                    </a:lnTo>
                    <a:lnTo>
                      <a:pt x="595" y="425"/>
                    </a:lnTo>
                    <a:lnTo>
                      <a:pt x="510" y="340"/>
                    </a:lnTo>
                    <a:lnTo>
                      <a:pt x="481" y="227"/>
                    </a:lnTo>
                    <a:lnTo>
                      <a:pt x="425" y="199"/>
                    </a:lnTo>
                    <a:lnTo>
                      <a:pt x="340" y="57"/>
                    </a:lnTo>
                    <a:lnTo>
                      <a:pt x="283" y="85"/>
                    </a:lnTo>
                    <a:lnTo>
                      <a:pt x="255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41" y="199"/>
                    </a:lnTo>
                    <a:lnTo>
                      <a:pt x="113" y="227"/>
                    </a:lnTo>
                    <a:lnTo>
                      <a:pt x="170" y="255"/>
                    </a:lnTo>
                    <a:lnTo>
                      <a:pt x="85" y="284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26" y="369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255" y="511"/>
                    </a:lnTo>
                    <a:lnTo>
                      <a:pt x="340" y="596"/>
                    </a:lnTo>
                    <a:lnTo>
                      <a:pt x="396" y="709"/>
                    </a:lnTo>
                    <a:lnTo>
                      <a:pt x="396" y="851"/>
                    </a:lnTo>
                    <a:lnTo>
                      <a:pt x="226" y="964"/>
                    </a:lnTo>
                    <a:lnTo>
                      <a:pt x="170" y="1021"/>
                    </a:lnTo>
                    <a:lnTo>
                      <a:pt x="141" y="1163"/>
                    </a:lnTo>
                    <a:lnTo>
                      <a:pt x="170" y="1191"/>
                    </a:lnTo>
                    <a:lnTo>
                      <a:pt x="141" y="1248"/>
                    </a:lnTo>
                    <a:lnTo>
                      <a:pt x="340" y="1191"/>
                    </a:lnTo>
                    <a:lnTo>
                      <a:pt x="453" y="1248"/>
                    </a:lnTo>
                    <a:lnTo>
                      <a:pt x="510" y="1219"/>
                    </a:lnTo>
                    <a:lnTo>
                      <a:pt x="595" y="1304"/>
                    </a:lnTo>
                    <a:lnTo>
                      <a:pt x="623" y="1361"/>
                    </a:lnTo>
                    <a:lnTo>
                      <a:pt x="737" y="1361"/>
                    </a:lnTo>
                    <a:lnTo>
                      <a:pt x="737" y="1304"/>
                    </a:lnTo>
                    <a:lnTo>
                      <a:pt x="765" y="1304"/>
                    </a:lnTo>
                    <a:lnTo>
                      <a:pt x="793" y="1276"/>
                    </a:lnTo>
                    <a:lnTo>
                      <a:pt x="850" y="1304"/>
                    </a:lnTo>
                    <a:lnTo>
                      <a:pt x="878" y="1276"/>
                    </a:lnTo>
                    <a:lnTo>
                      <a:pt x="935" y="1276"/>
                    </a:lnTo>
                    <a:lnTo>
                      <a:pt x="1020" y="124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" name="Freeform 264">
                <a:extLst>
                  <a:ext uri="{FF2B5EF4-FFF2-40B4-BE49-F238E27FC236}">
                    <a16:creationId xmlns:a16="http://schemas.microsoft.com/office/drawing/2014/main" id="{99AAFD2F-9AE9-4143-9385-E0EA1B621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" y="6215"/>
                <a:ext cx="596" cy="425"/>
              </a:xfrm>
              <a:custGeom>
                <a:avLst/>
                <a:gdLst>
                  <a:gd name="T0" fmla="*/ 0 w 596"/>
                  <a:gd name="T1" fmla="*/ 57 h 425"/>
                  <a:gd name="T2" fmla="*/ 199 w 596"/>
                  <a:gd name="T3" fmla="*/ 0 h 425"/>
                  <a:gd name="T4" fmla="*/ 312 w 596"/>
                  <a:gd name="T5" fmla="*/ 57 h 425"/>
                  <a:gd name="T6" fmla="*/ 369 w 596"/>
                  <a:gd name="T7" fmla="*/ 28 h 425"/>
                  <a:gd name="T8" fmla="*/ 454 w 596"/>
                  <a:gd name="T9" fmla="*/ 113 h 425"/>
                  <a:gd name="T10" fmla="*/ 482 w 596"/>
                  <a:gd name="T11" fmla="*/ 170 h 425"/>
                  <a:gd name="T12" fmla="*/ 596 w 596"/>
                  <a:gd name="T13" fmla="*/ 170 h 425"/>
                  <a:gd name="T14" fmla="*/ 567 w 596"/>
                  <a:gd name="T15" fmla="*/ 227 h 425"/>
                  <a:gd name="T16" fmla="*/ 539 w 596"/>
                  <a:gd name="T17" fmla="*/ 340 h 425"/>
                  <a:gd name="T18" fmla="*/ 482 w 596"/>
                  <a:gd name="T19" fmla="*/ 312 h 425"/>
                  <a:gd name="T20" fmla="*/ 369 w 596"/>
                  <a:gd name="T21" fmla="*/ 340 h 425"/>
                  <a:gd name="T22" fmla="*/ 255 w 596"/>
                  <a:gd name="T23" fmla="*/ 340 h 425"/>
                  <a:gd name="T24" fmla="*/ 114 w 596"/>
                  <a:gd name="T25" fmla="*/ 425 h 425"/>
                  <a:gd name="T26" fmla="*/ 29 w 596"/>
                  <a:gd name="T27" fmla="*/ 368 h 425"/>
                  <a:gd name="T28" fmla="*/ 29 w 596"/>
                  <a:gd name="T29" fmla="*/ 312 h 425"/>
                  <a:gd name="T30" fmla="*/ 85 w 596"/>
                  <a:gd name="T31" fmla="*/ 255 h 425"/>
                  <a:gd name="T32" fmla="*/ 85 w 596"/>
                  <a:gd name="T33" fmla="*/ 170 h 425"/>
                  <a:gd name="T34" fmla="*/ 57 w 596"/>
                  <a:gd name="T35" fmla="*/ 113 h 425"/>
                  <a:gd name="T36" fmla="*/ 0 w 596"/>
                  <a:gd name="T37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6" h="425">
                    <a:moveTo>
                      <a:pt x="0" y="57"/>
                    </a:moveTo>
                    <a:lnTo>
                      <a:pt x="199" y="0"/>
                    </a:lnTo>
                    <a:lnTo>
                      <a:pt x="312" y="57"/>
                    </a:lnTo>
                    <a:lnTo>
                      <a:pt x="369" y="28"/>
                    </a:lnTo>
                    <a:lnTo>
                      <a:pt x="454" y="113"/>
                    </a:lnTo>
                    <a:lnTo>
                      <a:pt x="482" y="170"/>
                    </a:lnTo>
                    <a:lnTo>
                      <a:pt x="596" y="170"/>
                    </a:lnTo>
                    <a:lnTo>
                      <a:pt x="567" y="227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369" y="340"/>
                    </a:lnTo>
                    <a:lnTo>
                      <a:pt x="255" y="340"/>
                    </a:lnTo>
                    <a:lnTo>
                      <a:pt x="114" y="425"/>
                    </a:lnTo>
                    <a:lnTo>
                      <a:pt x="29" y="368"/>
                    </a:lnTo>
                    <a:lnTo>
                      <a:pt x="29" y="312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57" y="113"/>
                    </a:lnTo>
                    <a:lnTo>
                      <a:pt x="0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6" name="Freeform 265">
                <a:extLst>
                  <a:ext uri="{FF2B5EF4-FFF2-40B4-BE49-F238E27FC236}">
                    <a16:creationId xmlns:a16="http://schemas.microsoft.com/office/drawing/2014/main" id="{634726B1-14F5-4C9F-A6F7-860B46705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" y="6442"/>
                <a:ext cx="1162" cy="1389"/>
              </a:xfrm>
              <a:custGeom>
                <a:avLst/>
                <a:gdLst>
                  <a:gd name="T0" fmla="*/ 680 w 1162"/>
                  <a:gd name="T1" fmla="*/ 56 h 1389"/>
                  <a:gd name="T2" fmla="*/ 765 w 1162"/>
                  <a:gd name="T3" fmla="*/ 113 h 1389"/>
                  <a:gd name="T4" fmla="*/ 850 w 1162"/>
                  <a:gd name="T5" fmla="*/ 113 h 1389"/>
                  <a:gd name="T6" fmla="*/ 963 w 1162"/>
                  <a:gd name="T7" fmla="*/ 85 h 1389"/>
                  <a:gd name="T8" fmla="*/ 963 w 1162"/>
                  <a:gd name="T9" fmla="*/ 170 h 1389"/>
                  <a:gd name="T10" fmla="*/ 1049 w 1162"/>
                  <a:gd name="T11" fmla="*/ 227 h 1389"/>
                  <a:gd name="T12" fmla="*/ 1077 w 1162"/>
                  <a:gd name="T13" fmla="*/ 283 h 1389"/>
                  <a:gd name="T14" fmla="*/ 1105 w 1162"/>
                  <a:gd name="T15" fmla="*/ 397 h 1389"/>
                  <a:gd name="T16" fmla="*/ 1134 w 1162"/>
                  <a:gd name="T17" fmla="*/ 453 h 1389"/>
                  <a:gd name="T18" fmla="*/ 1049 w 1162"/>
                  <a:gd name="T19" fmla="*/ 595 h 1389"/>
                  <a:gd name="T20" fmla="*/ 850 w 1162"/>
                  <a:gd name="T21" fmla="*/ 794 h 1389"/>
                  <a:gd name="T22" fmla="*/ 793 w 1162"/>
                  <a:gd name="T23" fmla="*/ 935 h 1389"/>
                  <a:gd name="T24" fmla="*/ 793 w 1162"/>
                  <a:gd name="T25" fmla="*/ 1105 h 1389"/>
                  <a:gd name="T26" fmla="*/ 652 w 1162"/>
                  <a:gd name="T27" fmla="*/ 1332 h 1389"/>
                  <a:gd name="T28" fmla="*/ 340 w 1162"/>
                  <a:gd name="T29" fmla="*/ 1389 h 1389"/>
                  <a:gd name="T30" fmla="*/ 198 w 1162"/>
                  <a:gd name="T31" fmla="*/ 1389 h 1389"/>
                  <a:gd name="T32" fmla="*/ 255 w 1162"/>
                  <a:gd name="T33" fmla="*/ 1304 h 1389"/>
                  <a:gd name="T34" fmla="*/ 311 w 1162"/>
                  <a:gd name="T35" fmla="*/ 1275 h 1389"/>
                  <a:gd name="T36" fmla="*/ 396 w 1162"/>
                  <a:gd name="T37" fmla="*/ 1219 h 1389"/>
                  <a:gd name="T38" fmla="*/ 453 w 1162"/>
                  <a:gd name="T39" fmla="*/ 1247 h 1389"/>
                  <a:gd name="T40" fmla="*/ 623 w 1162"/>
                  <a:gd name="T41" fmla="*/ 1134 h 1389"/>
                  <a:gd name="T42" fmla="*/ 482 w 1162"/>
                  <a:gd name="T43" fmla="*/ 1020 h 1389"/>
                  <a:gd name="T44" fmla="*/ 623 w 1162"/>
                  <a:gd name="T45" fmla="*/ 907 h 1389"/>
                  <a:gd name="T46" fmla="*/ 680 w 1162"/>
                  <a:gd name="T47" fmla="*/ 765 h 1389"/>
                  <a:gd name="T48" fmla="*/ 652 w 1162"/>
                  <a:gd name="T49" fmla="*/ 680 h 1389"/>
                  <a:gd name="T50" fmla="*/ 623 w 1162"/>
                  <a:gd name="T51" fmla="*/ 623 h 1389"/>
                  <a:gd name="T52" fmla="*/ 510 w 1162"/>
                  <a:gd name="T53" fmla="*/ 708 h 1389"/>
                  <a:gd name="T54" fmla="*/ 396 w 1162"/>
                  <a:gd name="T55" fmla="*/ 737 h 1389"/>
                  <a:gd name="T56" fmla="*/ 368 w 1162"/>
                  <a:gd name="T57" fmla="*/ 652 h 1389"/>
                  <a:gd name="T58" fmla="*/ 396 w 1162"/>
                  <a:gd name="T59" fmla="*/ 453 h 1389"/>
                  <a:gd name="T60" fmla="*/ 141 w 1162"/>
                  <a:gd name="T61" fmla="*/ 595 h 1389"/>
                  <a:gd name="T62" fmla="*/ 0 w 1162"/>
                  <a:gd name="T63" fmla="*/ 567 h 1389"/>
                  <a:gd name="T64" fmla="*/ 85 w 1162"/>
                  <a:gd name="T65" fmla="*/ 567 h 1389"/>
                  <a:gd name="T66" fmla="*/ 141 w 1162"/>
                  <a:gd name="T67" fmla="*/ 482 h 1389"/>
                  <a:gd name="T68" fmla="*/ 85 w 1162"/>
                  <a:gd name="T69" fmla="*/ 340 h 1389"/>
                  <a:gd name="T70" fmla="*/ 170 w 1162"/>
                  <a:gd name="T71" fmla="*/ 198 h 1389"/>
                  <a:gd name="T72" fmla="*/ 425 w 1162"/>
                  <a:gd name="T73" fmla="*/ 113 h 1389"/>
                  <a:gd name="T74" fmla="*/ 595 w 1162"/>
                  <a:gd name="T75" fmla="*/ 113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2" h="1389">
                    <a:moveTo>
                      <a:pt x="623" y="0"/>
                    </a:moveTo>
                    <a:lnTo>
                      <a:pt x="680" y="56"/>
                    </a:lnTo>
                    <a:lnTo>
                      <a:pt x="708" y="28"/>
                    </a:lnTo>
                    <a:lnTo>
                      <a:pt x="765" y="113"/>
                    </a:lnTo>
                    <a:lnTo>
                      <a:pt x="822" y="85"/>
                    </a:lnTo>
                    <a:lnTo>
                      <a:pt x="850" y="113"/>
                    </a:lnTo>
                    <a:lnTo>
                      <a:pt x="878" y="85"/>
                    </a:lnTo>
                    <a:lnTo>
                      <a:pt x="963" y="85"/>
                    </a:lnTo>
                    <a:lnTo>
                      <a:pt x="935" y="141"/>
                    </a:lnTo>
                    <a:lnTo>
                      <a:pt x="963" y="170"/>
                    </a:lnTo>
                    <a:lnTo>
                      <a:pt x="963" y="227"/>
                    </a:lnTo>
                    <a:lnTo>
                      <a:pt x="1049" y="227"/>
                    </a:lnTo>
                    <a:lnTo>
                      <a:pt x="1077" y="255"/>
                    </a:lnTo>
                    <a:lnTo>
                      <a:pt x="1077" y="283"/>
                    </a:lnTo>
                    <a:lnTo>
                      <a:pt x="1134" y="340"/>
                    </a:lnTo>
                    <a:lnTo>
                      <a:pt x="1105" y="397"/>
                    </a:lnTo>
                    <a:lnTo>
                      <a:pt x="1162" y="397"/>
                    </a:lnTo>
                    <a:lnTo>
                      <a:pt x="1134" y="453"/>
                    </a:lnTo>
                    <a:lnTo>
                      <a:pt x="1162" y="482"/>
                    </a:lnTo>
                    <a:lnTo>
                      <a:pt x="1049" y="595"/>
                    </a:lnTo>
                    <a:lnTo>
                      <a:pt x="992" y="595"/>
                    </a:lnTo>
                    <a:lnTo>
                      <a:pt x="850" y="794"/>
                    </a:lnTo>
                    <a:lnTo>
                      <a:pt x="850" y="907"/>
                    </a:lnTo>
                    <a:lnTo>
                      <a:pt x="793" y="935"/>
                    </a:lnTo>
                    <a:lnTo>
                      <a:pt x="793" y="1020"/>
                    </a:lnTo>
                    <a:lnTo>
                      <a:pt x="793" y="1105"/>
                    </a:lnTo>
                    <a:lnTo>
                      <a:pt x="765" y="1219"/>
                    </a:lnTo>
                    <a:lnTo>
                      <a:pt x="652" y="1332"/>
                    </a:lnTo>
                    <a:lnTo>
                      <a:pt x="482" y="1389"/>
                    </a:lnTo>
                    <a:lnTo>
                      <a:pt x="340" y="1389"/>
                    </a:lnTo>
                    <a:lnTo>
                      <a:pt x="311" y="1360"/>
                    </a:lnTo>
                    <a:lnTo>
                      <a:pt x="198" y="1389"/>
                    </a:lnTo>
                    <a:lnTo>
                      <a:pt x="85" y="1332"/>
                    </a:lnTo>
                    <a:lnTo>
                      <a:pt x="255" y="1304"/>
                    </a:lnTo>
                    <a:lnTo>
                      <a:pt x="255" y="1275"/>
                    </a:lnTo>
                    <a:lnTo>
                      <a:pt x="311" y="1275"/>
                    </a:lnTo>
                    <a:lnTo>
                      <a:pt x="396" y="1275"/>
                    </a:lnTo>
                    <a:lnTo>
                      <a:pt x="396" y="1219"/>
                    </a:lnTo>
                    <a:lnTo>
                      <a:pt x="453" y="1190"/>
                    </a:lnTo>
                    <a:lnTo>
                      <a:pt x="453" y="1247"/>
                    </a:lnTo>
                    <a:lnTo>
                      <a:pt x="567" y="1247"/>
                    </a:lnTo>
                    <a:lnTo>
                      <a:pt x="623" y="1134"/>
                    </a:lnTo>
                    <a:lnTo>
                      <a:pt x="538" y="1134"/>
                    </a:lnTo>
                    <a:lnTo>
                      <a:pt x="482" y="1020"/>
                    </a:lnTo>
                    <a:lnTo>
                      <a:pt x="538" y="907"/>
                    </a:lnTo>
                    <a:lnTo>
                      <a:pt x="623" y="907"/>
                    </a:lnTo>
                    <a:lnTo>
                      <a:pt x="623" y="822"/>
                    </a:lnTo>
                    <a:lnTo>
                      <a:pt x="680" y="765"/>
                    </a:lnTo>
                    <a:lnTo>
                      <a:pt x="652" y="708"/>
                    </a:lnTo>
                    <a:lnTo>
                      <a:pt x="652" y="680"/>
                    </a:lnTo>
                    <a:lnTo>
                      <a:pt x="652" y="652"/>
                    </a:lnTo>
                    <a:lnTo>
                      <a:pt x="623" y="623"/>
                    </a:lnTo>
                    <a:lnTo>
                      <a:pt x="567" y="708"/>
                    </a:lnTo>
                    <a:lnTo>
                      <a:pt x="510" y="708"/>
                    </a:lnTo>
                    <a:lnTo>
                      <a:pt x="510" y="765"/>
                    </a:lnTo>
                    <a:lnTo>
                      <a:pt x="396" y="737"/>
                    </a:lnTo>
                    <a:lnTo>
                      <a:pt x="453" y="680"/>
                    </a:lnTo>
                    <a:lnTo>
                      <a:pt x="368" y="652"/>
                    </a:lnTo>
                    <a:lnTo>
                      <a:pt x="396" y="567"/>
                    </a:lnTo>
                    <a:lnTo>
                      <a:pt x="396" y="453"/>
                    </a:lnTo>
                    <a:lnTo>
                      <a:pt x="311" y="567"/>
                    </a:lnTo>
                    <a:lnTo>
                      <a:pt x="141" y="595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28" y="510"/>
                    </a:lnTo>
                    <a:lnTo>
                      <a:pt x="85" y="567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85" y="453"/>
                    </a:lnTo>
                    <a:lnTo>
                      <a:pt x="85" y="340"/>
                    </a:lnTo>
                    <a:lnTo>
                      <a:pt x="170" y="283"/>
                    </a:lnTo>
                    <a:lnTo>
                      <a:pt x="170" y="198"/>
                    </a:lnTo>
                    <a:lnTo>
                      <a:pt x="311" y="113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95" y="113"/>
                    </a:lnTo>
                    <a:lnTo>
                      <a:pt x="62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7" name="Freeform 267">
                <a:extLst>
                  <a:ext uri="{FF2B5EF4-FFF2-40B4-BE49-F238E27FC236}">
                    <a16:creationId xmlns:a16="http://schemas.microsoft.com/office/drawing/2014/main" id="{77C814E5-3E04-4AD9-B027-64403856E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" y="6895"/>
                <a:ext cx="964" cy="879"/>
              </a:xfrm>
              <a:custGeom>
                <a:avLst/>
                <a:gdLst>
                  <a:gd name="T0" fmla="*/ 369 w 964"/>
                  <a:gd name="T1" fmla="*/ 879 h 879"/>
                  <a:gd name="T2" fmla="*/ 539 w 964"/>
                  <a:gd name="T3" fmla="*/ 851 h 879"/>
                  <a:gd name="T4" fmla="*/ 539 w 964"/>
                  <a:gd name="T5" fmla="*/ 822 h 879"/>
                  <a:gd name="T6" fmla="*/ 680 w 964"/>
                  <a:gd name="T7" fmla="*/ 822 h 879"/>
                  <a:gd name="T8" fmla="*/ 680 w 964"/>
                  <a:gd name="T9" fmla="*/ 766 h 879"/>
                  <a:gd name="T10" fmla="*/ 737 w 964"/>
                  <a:gd name="T11" fmla="*/ 737 h 879"/>
                  <a:gd name="T12" fmla="*/ 737 w 964"/>
                  <a:gd name="T13" fmla="*/ 794 h 879"/>
                  <a:gd name="T14" fmla="*/ 851 w 964"/>
                  <a:gd name="T15" fmla="*/ 794 h 879"/>
                  <a:gd name="T16" fmla="*/ 907 w 964"/>
                  <a:gd name="T17" fmla="*/ 681 h 879"/>
                  <a:gd name="T18" fmla="*/ 822 w 964"/>
                  <a:gd name="T19" fmla="*/ 681 h 879"/>
                  <a:gd name="T20" fmla="*/ 766 w 964"/>
                  <a:gd name="T21" fmla="*/ 567 h 879"/>
                  <a:gd name="T22" fmla="*/ 822 w 964"/>
                  <a:gd name="T23" fmla="*/ 454 h 879"/>
                  <a:gd name="T24" fmla="*/ 907 w 964"/>
                  <a:gd name="T25" fmla="*/ 454 h 879"/>
                  <a:gd name="T26" fmla="*/ 907 w 964"/>
                  <a:gd name="T27" fmla="*/ 369 h 879"/>
                  <a:gd name="T28" fmla="*/ 964 w 964"/>
                  <a:gd name="T29" fmla="*/ 312 h 879"/>
                  <a:gd name="T30" fmla="*/ 936 w 964"/>
                  <a:gd name="T31" fmla="*/ 255 h 879"/>
                  <a:gd name="T32" fmla="*/ 936 w 964"/>
                  <a:gd name="T33" fmla="*/ 199 h 879"/>
                  <a:gd name="T34" fmla="*/ 907 w 964"/>
                  <a:gd name="T35" fmla="*/ 170 h 879"/>
                  <a:gd name="T36" fmla="*/ 851 w 964"/>
                  <a:gd name="T37" fmla="*/ 255 h 879"/>
                  <a:gd name="T38" fmla="*/ 794 w 964"/>
                  <a:gd name="T39" fmla="*/ 255 h 879"/>
                  <a:gd name="T40" fmla="*/ 794 w 964"/>
                  <a:gd name="T41" fmla="*/ 312 h 879"/>
                  <a:gd name="T42" fmla="*/ 680 w 964"/>
                  <a:gd name="T43" fmla="*/ 284 h 879"/>
                  <a:gd name="T44" fmla="*/ 737 w 964"/>
                  <a:gd name="T45" fmla="*/ 227 h 879"/>
                  <a:gd name="T46" fmla="*/ 652 w 964"/>
                  <a:gd name="T47" fmla="*/ 199 h 879"/>
                  <a:gd name="T48" fmla="*/ 680 w 964"/>
                  <a:gd name="T49" fmla="*/ 114 h 879"/>
                  <a:gd name="T50" fmla="*/ 680 w 964"/>
                  <a:gd name="T51" fmla="*/ 0 h 879"/>
                  <a:gd name="T52" fmla="*/ 595 w 964"/>
                  <a:gd name="T53" fmla="*/ 114 h 879"/>
                  <a:gd name="T54" fmla="*/ 425 w 964"/>
                  <a:gd name="T55" fmla="*/ 142 h 879"/>
                  <a:gd name="T56" fmla="*/ 454 w 964"/>
                  <a:gd name="T57" fmla="*/ 199 h 879"/>
                  <a:gd name="T58" fmla="*/ 510 w 964"/>
                  <a:gd name="T59" fmla="*/ 199 h 879"/>
                  <a:gd name="T60" fmla="*/ 539 w 964"/>
                  <a:gd name="T61" fmla="*/ 255 h 879"/>
                  <a:gd name="T62" fmla="*/ 539 w 964"/>
                  <a:gd name="T63" fmla="*/ 369 h 879"/>
                  <a:gd name="T64" fmla="*/ 510 w 964"/>
                  <a:gd name="T65" fmla="*/ 426 h 879"/>
                  <a:gd name="T66" fmla="*/ 482 w 964"/>
                  <a:gd name="T67" fmla="*/ 426 h 879"/>
                  <a:gd name="T68" fmla="*/ 482 w 964"/>
                  <a:gd name="T69" fmla="*/ 369 h 879"/>
                  <a:gd name="T70" fmla="*/ 397 w 964"/>
                  <a:gd name="T71" fmla="*/ 397 h 879"/>
                  <a:gd name="T72" fmla="*/ 369 w 964"/>
                  <a:gd name="T73" fmla="*/ 482 h 879"/>
                  <a:gd name="T74" fmla="*/ 312 w 964"/>
                  <a:gd name="T75" fmla="*/ 482 h 879"/>
                  <a:gd name="T76" fmla="*/ 199 w 964"/>
                  <a:gd name="T77" fmla="*/ 511 h 879"/>
                  <a:gd name="T78" fmla="*/ 170 w 964"/>
                  <a:gd name="T79" fmla="*/ 482 h 879"/>
                  <a:gd name="T80" fmla="*/ 113 w 964"/>
                  <a:gd name="T81" fmla="*/ 482 h 879"/>
                  <a:gd name="T82" fmla="*/ 57 w 964"/>
                  <a:gd name="T83" fmla="*/ 511 h 879"/>
                  <a:gd name="T84" fmla="*/ 28 w 964"/>
                  <a:gd name="T85" fmla="*/ 482 h 879"/>
                  <a:gd name="T86" fmla="*/ 0 w 964"/>
                  <a:gd name="T87" fmla="*/ 482 h 879"/>
                  <a:gd name="T88" fmla="*/ 28 w 964"/>
                  <a:gd name="T89" fmla="*/ 567 h 879"/>
                  <a:gd name="T90" fmla="*/ 113 w 964"/>
                  <a:gd name="T91" fmla="*/ 624 h 879"/>
                  <a:gd name="T92" fmla="*/ 170 w 964"/>
                  <a:gd name="T93" fmla="*/ 624 h 879"/>
                  <a:gd name="T94" fmla="*/ 312 w 964"/>
                  <a:gd name="T95" fmla="*/ 681 h 879"/>
                  <a:gd name="T96" fmla="*/ 397 w 964"/>
                  <a:gd name="T97" fmla="*/ 766 h 879"/>
                  <a:gd name="T98" fmla="*/ 369 w 964"/>
                  <a:gd name="T99" fmla="*/ 822 h 879"/>
                  <a:gd name="T100" fmla="*/ 369 w 964"/>
                  <a:gd name="T101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879">
                    <a:moveTo>
                      <a:pt x="369" y="879"/>
                    </a:moveTo>
                    <a:lnTo>
                      <a:pt x="539" y="851"/>
                    </a:lnTo>
                    <a:lnTo>
                      <a:pt x="539" y="822"/>
                    </a:lnTo>
                    <a:lnTo>
                      <a:pt x="680" y="822"/>
                    </a:lnTo>
                    <a:lnTo>
                      <a:pt x="680" y="766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851" y="794"/>
                    </a:lnTo>
                    <a:lnTo>
                      <a:pt x="907" y="681"/>
                    </a:lnTo>
                    <a:lnTo>
                      <a:pt x="822" y="681"/>
                    </a:lnTo>
                    <a:lnTo>
                      <a:pt x="766" y="567"/>
                    </a:lnTo>
                    <a:lnTo>
                      <a:pt x="822" y="454"/>
                    </a:lnTo>
                    <a:lnTo>
                      <a:pt x="907" y="454"/>
                    </a:lnTo>
                    <a:lnTo>
                      <a:pt x="907" y="369"/>
                    </a:lnTo>
                    <a:lnTo>
                      <a:pt x="964" y="312"/>
                    </a:lnTo>
                    <a:lnTo>
                      <a:pt x="936" y="255"/>
                    </a:lnTo>
                    <a:lnTo>
                      <a:pt x="936" y="199"/>
                    </a:lnTo>
                    <a:lnTo>
                      <a:pt x="907" y="170"/>
                    </a:lnTo>
                    <a:lnTo>
                      <a:pt x="851" y="255"/>
                    </a:lnTo>
                    <a:lnTo>
                      <a:pt x="794" y="255"/>
                    </a:lnTo>
                    <a:lnTo>
                      <a:pt x="794" y="312"/>
                    </a:lnTo>
                    <a:lnTo>
                      <a:pt x="680" y="284"/>
                    </a:lnTo>
                    <a:lnTo>
                      <a:pt x="737" y="227"/>
                    </a:lnTo>
                    <a:lnTo>
                      <a:pt x="652" y="199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95" y="114"/>
                    </a:lnTo>
                    <a:lnTo>
                      <a:pt x="425" y="142"/>
                    </a:lnTo>
                    <a:lnTo>
                      <a:pt x="454" y="199"/>
                    </a:lnTo>
                    <a:lnTo>
                      <a:pt x="510" y="199"/>
                    </a:lnTo>
                    <a:lnTo>
                      <a:pt x="539" y="255"/>
                    </a:lnTo>
                    <a:lnTo>
                      <a:pt x="539" y="369"/>
                    </a:lnTo>
                    <a:lnTo>
                      <a:pt x="510" y="426"/>
                    </a:lnTo>
                    <a:lnTo>
                      <a:pt x="482" y="426"/>
                    </a:lnTo>
                    <a:lnTo>
                      <a:pt x="482" y="369"/>
                    </a:lnTo>
                    <a:lnTo>
                      <a:pt x="397" y="397"/>
                    </a:lnTo>
                    <a:lnTo>
                      <a:pt x="369" y="482"/>
                    </a:lnTo>
                    <a:lnTo>
                      <a:pt x="312" y="482"/>
                    </a:lnTo>
                    <a:lnTo>
                      <a:pt x="199" y="511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57" y="511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312" y="681"/>
                    </a:lnTo>
                    <a:lnTo>
                      <a:pt x="397" y="766"/>
                    </a:lnTo>
                    <a:lnTo>
                      <a:pt x="369" y="822"/>
                    </a:lnTo>
                    <a:lnTo>
                      <a:pt x="369" y="87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8" name="Freeform 268">
                <a:extLst>
                  <a:ext uri="{FF2B5EF4-FFF2-40B4-BE49-F238E27FC236}">
                    <a16:creationId xmlns:a16="http://schemas.microsoft.com/office/drawing/2014/main" id="{A59FA3B8-5C13-42B4-B13B-8281F16B28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" y="6073"/>
                <a:ext cx="1446" cy="851"/>
              </a:xfrm>
              <a:custGeom>
                <a:avLst/>
                <a:gdLst>
                  <a:gd name="T0" fmla="*/ 511 w 1446"/>
                  <a:gd name="T1" fmla="*/ 822 h 851"/>
                  <a:gd name="T2" fmla="*/ 482 w 1446"/>
                  <a:gd name="T3" fmla="*/ 766 h 851"/>
                  <a:gd name="T4" fmla="*/ 454 w 1446"/>
                  <a:gd name="T5" fmla="*/ 652 h 851"/>
                  <a:gd name="T6" fmla="*/ 426 w 1446"/>
                  <a:gd name="T7" fmla="*/ 596 h 851"/>
                  <a:gd name="T8" fmla="*/ 340 w 1446"/>
                  <a:gd name="T9" fmla="*/ 539 h 851"/>
                  <a:gd name="T10" fmla="*/ 340 w 1446"/>
                  <a:gd name="T11" fmla="*/ 454 h 851"/>
                  <a:gd name="T12" fmla="*/ 227 w 1446"/>
                  <a:gd name="T13" fmla="*/ 482 h 851"/>
                  <a:gd name="T14" fmla="*/ 142 w 1446"/>
                  <a:gd name="T15" fmla="*/ 482 h 851"/>
                  <a:gd name="T16" fmla="*/ 57 w 1446"/>
                  <a:gd name="T17" fmla="*/ 425 h 851"/>
                  <a:gd name="T18" fmla="*/ 29 w 1446"/>
                  <a:gd name="T19" fmla="*/ 312 h 851"/>
                  <a:gd name="T20" fmla="*/ 57 w 1446"/>
                  <a:gd name="T21" fmla="*/ 255 h 851"/>
                  <a:gd name="T22" fmla="*/ 142 w 1446"/>
                  <a:gd name="T23" fmla="*/ 255 h 851"/>
                  <a:gd name="T24" fmla="*/ 227 w 1446"/>
                  <a:gd name="T25" fmla="*/ 227 h 851"/>
                  <a:gd name="T26" fmla="*/ 454 w 1446"/>
                  <a:gd name="T27" fmla="*/ 227 h 851"/>
                  <a:gd name="T28" fmla="*/ 539 w 1446"/>
                  <a:gd name="T29" fmla="*/ 199 h 851"/>
                  <a:gd name="T30" fmla="*/ 709 w 1446"/>
                  <a:gd name="T31" fmla="*/ 85 h 851"/>
                  <a:gd name="T32" fmla="*/ 879 w 1446"/>
                  <a:gd name="T33" fmla="*/ 57 h 851"/>
                  <a:gd name="T34" fmla="*/ 964 w 1446"/>
                  <a:gd name="T35" fmla="*/ 0 h 851"/>
                  <a:gd name="T36" fmla="*/ 1134 w 1446"/>
                  <a:gd name="T37" fmla="*/ 57 h 851"/>
                  <a:gd name="T38" fmla="*/ 1191 w 1446"/>
                  <a:gd name="T39" fmla="*/ 85 h 851"/>
                  <a:gd name="T40" fmla="*/ 1248 w 1446"/>
                  <a:gd name="T41" fmla="*/ 142 h 851"/>
                  <a:gd name="T42" fmla="*/ 1304 w 1446"/>
                  <a:gd name="T43" fmla="*/ 114 h 851"/>
                  <a:gd name="T44" fmla="*/ 1389 w 1446"/>
                  <a:gd name="T45" fmla="*/ 170 h 851"/>
                  <a:gd name="T46" fmla="*/ 1446 w 1446"/>
                  <a:gd name="T47" fmla="*/ 227 h 851"/>
                  <a:gd name="T48" fmla="*/ 1446 w 1446"/>
                  <a:gd name="T49" fmla="*/ 312 h 851"/>
                  <a:gd name="T50" fmla="*/ 1446 w 1446"/>
                  <a:gd name="T51" fmla="*/ 369 h 851"/>
                  <a:gd name="T52" fmla="*/ 1418 w 1446"/>
                  <a:gd name="T53" fmla="*/ 482 h 851"/>
                  <a:gd name="T54" fmla="*/ 1333 w 1446"/>
                  <a:gd name="T55" fmla="*/ 510 h 851"/>
                  <a:gd name="T56" fmla="*/ 1361 w 1446"/>
                  <a:gd name="T57" fmla="*/ 397 h 851"/>
                  <a:gd name="T58" fmla="*/ 1276 w 1446"/>
                  <a:gd name="T59" fmla="*/ 454 h 851"/>
                  <a:gd name="T60" fmla="*/ 1219 w 1446"/>
                  <a:gd name="T61" fmla="*/ 454 h 851"/>
                  <a:gd name="T62" fmla="*/ 1106 w 1446"/>
                  <a:gd name="T63" fmla="*/ 454 h 851"/>
                  <a:gd name="T64" fmla="*/ 993 w 1446"/>
                  <a:gd name="T65" fmla="*/ 454 h 851"/>
                  <a:gd name="T66" fmla="*/ 907 w 1446"/>
                  <a:gd name="T67" fmla="*/ 482 h 851"/>
                  <a:gd name="T68" fmla="*/ 907 w 1446"/>
                  <a:gd name="T69" fmla="*/ 596 h 851"/>
                  <a:gd name="T70" fmla="*/ 851 w 1446"/>
                  <a:gd name="T71" fmla="*/ 709 h 851"/>
                  <a:gd name="T72" fmla="*/ 794 w 1446"/>
                  <a:gd name="T73" fmla="*/ 766 h 851"/>
                  <a:gd name="T74" fmla="*/ 709 w 1446"/>
                  <a:gd name="T75" fmla="*/ 851 h 851"/>
                  <a:gd name="T76" fmla="*/ 539 w 1446"/>
                  <a:gd name="T7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46" h="851">
                    <a:moveTo>
                      <a:pt x="539" y="851"/>
                    </a:moveTo>
                    <a:lnTo>
                      <a:pt x="511" y="822"/>
                    </a:lnTo>
                    <a:lnTo>
                      <a:pt x="539" y="766"/>
                    </a:lnTo>
                    <a:lnTo>
                      <a:pt x="482" y="766"/>
                    </a:lnTo>
                    <a:lnTo>
                      <a:pt x="511" y="709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426" y="596"/>
                    </a:lnTo>
                    <a:lnTo>
                      <a:pt x="340" y="596"/>
                    </a:lnTo>
                    <a:lnTo>
                      <a:pt x="340" y="539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99" y="454"/>
                    </a:lnTo>
                    <a:lnTo>
                      <a:pt x="142" y="482"/>
                    </a:lnTo>
                    <a:lnTo>
                      <a:pt x="85" y="397"/>
                    </a:lnTo>
                    <a:lnTo>
                      <a:pt x="57" y="425"/>
                    </a:lnTo>
                    <a:lnTo>
                      <a:pt x="0" y="369"/>
                    </a:lnTo>
                    <a:lnTo>
                      <a:pt x="29" y="312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454" y="227"/>
                    </a:lnTo>
                    <a:lnTo>
                      <a:pt x="511" y="170"/>
                    </a:lnTo>
                    <a:lnTo>
                      <a:pt x="539" y="199"/>
                    </a:lnTo>
                    <a:lnTo>
                      <a:pt x="624" y="170"/>
                    </a:lnTo>
                    <a:lnTo>
                      <a:pt x="709" y="85"/>
                    </a:lnTo>
                    <a:lnTo>
                      <a:pt x="822" y="142"/>
                    </a:lnTo>
                    <a:lnTo>
                      <a:pt x="879" y="57"/>
                    </a:lnTo>
                    <a:lnTo>
                      <a:pt x="936" y="57"/>
                    </a:lnTo>
                    <a:lnTo>
                      <a:pt x="964" y="0"/>
                    </a:lnTo>
                    <a:lnTo>
                      <a:pt x="1049" y="0"/>
                    </a:lnTo>
                    <a:lnTo>
                      <a:pt x="1134" y="57"/>
                    </a:lnTo>
                    <a:lnTo>
                      <a:pt x="1163" y="57"/>
                    </a:lnTo>
                    <a:lnTo>
                      <a:pt x="1191" y="85"/>
                    </a:lnTo>
                    <a:lnTo>
                      <a:pt x="1163" y="114"/>
                    </a:lnTo>
                    <a:lnTo>
                      <a:pt x="1248" y="142"/>
                    </a:lnTo>
                    <a:lnTo>
                      <a:pt x="1276" y="114"/>
                    </a:lnTo>
                    <a:lnTo>
                      <a:pt x="1304" y="114"/>
                    </a:lnTo>
                    <a:lnTo>
                      <a:pt x="1361" y="114"/>
                    </a:lnTo>
                    <a:lnTo>
                      <a:pt x="1389" y="170"/>
                    </a:lnTo>
                    <a:lnTo>
                      <a:pt x="1389" y="227"/>
                    </a:lnTo>
                    <a:lnTo>
                      <a:pt x="1446" y="227"/>
                    </a:lnTo>
                    <a:lnTo>
                      <a:pt x="1418" y="255"/>
                    </a:lnTo>
                    <a:lnTo>
                      <a:pt x="1446" y="312"/>
                    </a:lnTo>
                    <a:lnTo>
                      <a:pt x="1418" y="340"/>
                    </a:lnTo>
                    <a:lnTo>
                      <a:pt x="1446" y="369"/>
                    </a:lnTo>
                    <a:lnTo>
                      <a:pt x="1418" y="397"/>
                    </a:lnTo>
                    <a:lnTo>
                      <a:pt x="1418" y="482"/>
                    </a:lnTo>
                    <a:lnTo>
                      <a:pt x="1389" y="510"/>
                    </a:lnTo>
                    <a:lnTo>
                      <a:pt x="1333" y="510"/>
                    </a:lnTo>
                    <a:lnTo>
                      <a:pt x="1333" y="482"/>
                    </a:lnTo>
                    <a:lnTo>
                      <a:pt x="1361" y="397"/>
                    </a:lnTo>
                    <a:lnTo>
                      <a:pt x="1333" y="369"/>
                    </a:lnTo>
                    <a:lnTo>
                      <a:pt x="1276" y="454"/>
                    </a:lnTo>
                    <a:lnTo>
                      <a:pt x="1248" y="425"/>
                    </a:lnTo>
                    <a:lnTo>
                      <a:pt x="1219" y="454"/>
                    </a:lnTo>
                    <a:lnTo>
                      <a:pt x="1191" y="397"/>
                    </a:lnTo>
                    <a:lnTo>
                      <a:pt x="1106" y="454"/>
                    </a:lnTo>
                    <a:lnTo>
                      <a:pt x="1049" y="425"/>
                    </a:lnTo>
                    <a:lnTo>
                      <a:pt x="993" y="454"/>
                    </a:lnTo>
                    <a:lnTo>
                      <a:pt x="964" y="482"/>
                    </a:lnTo>
                    <a:lnTo>
                      <a:pt x="907" y="482"/>
                    </a:lnTo>
                    <a:lnTo>
                      <a:pt x="879" y="539"/>
                    </a:lnTo>
                    <a:lnTo>
                      <a:pt x="907" y="596"/>
                    </a:lnTo>
                    <a:lnTo>
                      <a:pt x="851" y="624"/>
                    </a:lnTo>
                    <a:lnTo>
                      <a:pt x="851" y="709"/>
                    </a:lnTo>
                    <a:lnTo>
                      <a:pt x="766" y="737"/>
                    </a:lnTo>
                    <a:lnTo>
                      <a:pt x="794" y="766"/>
                    </a:lnTo>
                    <a:lnTo>
                      <a:pt x="737" y="794"/>
                    </a:lnTo>
                    <a:lnTo>
                      <a:pt x="709" y="851"/>
                    </a:lnTo>
                    <a:lnTo>
                      <a:pt x="652" y="794"/>
                    </a:lnTo>
                    <a:lnTo>
                      <a:pt x="539" y="85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9" name="Freeform 269">
                <a:extLst>
                  <a:ext uri="{FF2B5EF4-FFF2-40B4-BE49-F238E27FC236}">
                    <a16:creationId xmlns:a16="http://schemas.microsoft.com/office/drawing/2014/main" id="{9EDDFA78-0113-4CE6-8B24-7360465D2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5733"/>
                <a:ext cx="794" cy="822"/>
              </a:xfrm>
              <a:custGeom>
                <a:avLst/>
                <a:gdLst>
                  <a:gd name="T0" fmla="*/ 114 w 794"/>
                  <a:gd name="T1" fmla="*/ 822 h 822"/>
                  <a:gd name="T2" fmla="*/ 114 w 794"/>
                  <a:gd name="T3" fmla="*/ 737 h 822"/>
                  <a:gd name="T4" fmla="*/ 142 w 794"/>
                  <a:gd name="T5" fmla="*/ 709 h 822"/>
                  <a:gd name="T6" fmla="*/ 114 w 794"/>
                  <a:gd name="T7" fmla="*/ 680 h 822"/>
                  <a:gd name="T8" fmla="*/ 142 w 794"/>
                  <a:gd name="T9" fmla="*/ 652 h 822"/>
                  <a:gd name="T10" fmla="*/ 114 w 794"/>
                  <a:gd name="T11" fmla="*/ 595 h 822"/>
                  <a:gd name="T12" fmla="*/ 142 w 794"/>
                  <a:gd name="T13" fmla="*/ 567 h 822"/>
                  <a:gd name="T14" fmla="*/ 85 w 794"/>
                  <a:gd name="T15" fmla="*/ 567 h 822"/>
                  <a:gd name="T16" fmla="*/ 85 w 794"/>
                  <a:gd name="T17" fmla="*/ 510 h 822"/>
                  <a:gd name="T18" fmla="*/ 57 w 794"/>
                  <a:gd name="T19" fmla="*/ 454 h 822"/>
                  <a:gd name="T20" fmla="*/ 0 w 794"/>
                  <a:gd name="T21" fmla="*/ 454 h 822"/>
                  <a:gd name="T22" fmla="*/ 0 w 794"/>
                  <a:gd name="T23" fmla="*/ 425 h 822"/>
                  <a:gd name="T24" fmla="*/ 57 w 794"/>
                  <a:gd name="T25" fmla="*/ 425 h 822"/>
                  <a:gd name="T26" fmla="*/ 57 w 794"/>
                  <a:gd name="T27" fmla="*/ 369 h 822"/>
                  <a:gd name="T28" fmla="*/ 85 w 794"/>
                  <a:gd name="T29" fmla="*/ 369 h 822"/>
                  <a:gd name="T30" fmla="*/ 142 w 794"/>
                  <a:gd name="T31" fmla="*/ 397 h 822"/>
                  <a:gd name="T32" fmla="*/ 170 w 794"/>
                  <a:gd name="T33" fmla="*/ 369 h 822"/>
                  <a:gd name="T34" fmla="*/ 227 w 794"/>
                  <a:gd name="T35" fmla="*/ 397 h 822"/>
                  <a:gd name="T36" fmla="*/ 256 w 794"/>
                  <a:gd name="T37" fmla="*/ 397 h 822"/>
                  <a:gd name="T38" fmla="*/ 284 w 794"/>
                  <a:gd name="T39" fmla="*/ 312 h 822"/>
                  <a:gd name="T40" fmla="*/ 284 w 794"/>
                  <a:gd name="T41" fmla="*/ 198 h 822"/>
                  <a:gd name="T42" fmla="*/ 312 w 794"/>
                  <a:gd name="T43" fmla="*/ 142 h 822"/>
                  <a:gd name="T44" fmla="*/ 369 w 794"/>
                  <a:gd name="T45" fmla="*/ 142 h 822"/>
                  <a:gd name="T46" fmla="*/ 369 w 794"/>
                  <a:gd name="T47" fmla="*/ 113 h 822"/>
                  <a:gd name="T48" fmla="*/ 312 w 794"/>
                  <a:gd name="T49" fmla="*/ 57 h 822"/>
                  <a:gd name="T50" fmla="*/ 426 w 794"/>
                  <a:gd name="T51" fmla="*/ 85 h 822"/>
                  <a:gd name="T52" fmla="*/ 426 w 794"/>
                  <a:gd name="T53" fmla="*/ 28 h 822"/>
                  <a:gd name="T54" fmla="*/ 482 w 794"/>
                  <a:gd name="T55" fmla="*/ 0 h 822"/>
                  <a:gd name="T56" fmla="*/ 539 w 794"/>
                  <a:gd name="T57" fmla="*/ 57 h 822"/>
                  <a:gd name="T58" fmla="*/ 511 w 794"/>
                  <a:gd name="T59" fmla="*/ 85 h 822"/>
                  <a:gd name="T60" fmla="*/ 596 w 794"/>
                  <a:gd name="T61" fmla="*/ 113 h 822"/>
                  <a:gd name="T62" fmla="*/ 652 w 794"/>
                  <a:gd name="T63" fmla="*/ 198 h 822"/>
                  <a:gd name="T64" fmla="*/ 624 w 794"/>
                  <a:gd name="T65" fmla="*/ 227 h 822"/>
                  <a:gd name="T66" fmla="*/ 624 w 794"/>
                  <a:gd name="T67" fmla="*/ 283 h 822"/>
                  <a:gd name="T68" fmla="*/ 567 w 794"/>
                  <a:gd name="T69" fmla="*/ 283 h 822"/>
                  <a:gd name="T70" fmla="*/ 596 w 794"/>
                  <a:gd name="T71" fmla="*/ 340 h 822"/>
                  <a:gd name="T72" fmla="*/ 624 w 794"/>
                  <a:gd name="T73" fmla="*/ 340 h 822"/>
                  <a:gd name="T74" fmla="*/ 624 w 794"/>
                  <a:gd name="T75" fmla="*/ 397 h 822"/>
                  <a:gd name="T76" fmla="*/ 652 w 794"/>
                  <a:gd name="T77" fmla="*/ 425 h 822"/>
                  <a:gd name="T78" fmla="*/ 709 w 794"/>
                  <a:gd name="T79" fmla="*/ 425 h 822"/>
                  <a:gd name="T80" fmla="*/ 737 w 794"/>
                  <a:gd name="T81" fmla="*/ 397 h 822"/>
                  <a:gd name="T82" fmla="*/ 794 w 794"/>
                  <a:gd name="T83" fmla="*/ 454 h 822"/>
                  <a:gd name="T84" fmla="*/ 737 w 794"/>
                  <a:gd name="T85" fmla="*/ 510 h 822"/>
                  <a:gd name="T86" fmla="*/ 737 w 794"/>
                  <a:gd name="T87" fmla="*/ 567 h 822"/>
                  <a:gd name="T88" fmla="*/ 709 w 794"/>
                  <a:gd name="T89" fmla="*/ 595 h 822"/>
                  <a:gd name="T90" fmla="*/ 709 w 794"/>
                  <a:gd name="T91" fmla="*/ 652 h 822"/>
                  <a:gd name="T92" fmla="*/ 624 w 794"/>
                  <a:gd name="T93" fmla="*/ 680 h 822"/>
                  <a:gd name="T94" fmla="*/ 624 w 794"/>
                  <a:gd name="T95" fmla="*/ 595 h 822"/>
                  <a:gd name="T96" fmla="*/ 567 w 794"/>
                  <a:gd name="T97" fmla="*/ 567 h 822"/>
                  <a:gd name="T98" fmla="*/ 511 w 794"/>
                  <a:gd name="T99" fmla="*/ 595 h 822"/>
                  <a:gd name="T100" fmla="*/ 511 w 794"/>
                  <a:gd name="T101" fmla="*/ 652 h 822"/>
                  <a:gd name="T102" fmla="*/ 426 w 794"/>
                  <a:gd name="T103" fmla="*/ 737 h 822"/>
                  <a:gd name="T104" fmla="*/ 426 w 794"/>
                  <a:gd name="T105" fmla="*/ 652 h 822"/>
                  <a:gd name="T106" fmla="*/ 397 w 794"/>
                  <a:gd name="T107" fmla="*/ 680 h 822"/>
                  <a:gd name="T108" fmla="*/ 369 w 794"/>
                  <a:gd name="T109" fmla="*/ 652 h 822"/>
                  <a:gd name="T110" fmla="*/ 341 w 794"/>
                  <a:gd name="T111" fmla="*/ 680 h 822"/>
                  <a:gd name="T112" fmla="*/ 284 w 794"/>
                  <a:gd name="T113" fmla="*/ 680 h 822"/>
                  <a:gd name="T114" fmla="*/ 312 w 794"/>
                  <a:gd name="T115" fmla="*/ 737 h 822"/>
                  <a:gd name="T116" fmla="*/ 284 w 794"/>
                  <a:gd name="T117" fmla="*/ 737 h 822"/>
                  <a:gd name="T118" fmla="*/ 256 w 794"/>
                  <a:gd name="T119" fmla="*/ 737 h 822"/>
                  <a:gd name="T120" fmla="*/ 227 w 794"/>
                  <a:gd name="T121" fmla="*/ 794 h 822"/>
                  <a:gd name="T122" fmla="*/ 170 w 794"/>
                  <a:gd name="T123" fmla="*/ 794 h 822"/>
                  <a:gd name="T124" fmla="*/ 114 w 794"/>
                  <a:gd name="T12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94" h="822">
                    <a:moveTo>
                      <a:pt x="114" y="822"/>
                    </a:moveTo>
                    <a:lnTo>
                      <a:pt x="114" y="737"/>
                    </a:lnTo>
                    <a:lnTo>
                      <a:pt x="142" y="709"/>
                    </a:lnTo>
                    <a:lnTo>
                      <a:pt x="114" y="680"/>
                    </a:lnTo>
                    <a:lnTo>
                      <a:pt x="142" y="652"/>
                    </a:lnTo>
                    <a:lnTo>
                      <a:pt x="114" y="595"/>
                    </a:lnTo>
                    <a:lnTo>
                      <a:pt x="142" y="567"/>
                    </a:lnTo>
                    <a:lnTo>
                      <a:pt x="85" y="567"/>
                    </a:lnTo>
                    <a:lnTo>
                      <a:pt x="85" y="510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97"/>
                    </a:lnTo>
                    <a:lnTo>
                      <a:pt x="170" y="369"/>
                    </a:lnTo>
                    <a:lnTo>
                      <a:pt x="227" y="397"/>
                    </a:lnTo>
                    <a:lnTo>
                      <a:pt x="256" y="397"/>
                    </a:lnTo>
                    <a:lnTo>
                      <a:pt x="284" y="312"/>
                    </a:lnTo>
                    <a:lnTo>
                      <a:pt x="284" y="198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369" y="113"/>
                    </a:lnTo>
                    <a:lnTo>
                      <a:pt x="312" y="57"/>
                    </a:lnTo>
                    <a:lnTo>
                      <a:pt x="426" y="85"/>
                    </a:lnTo>
                    <a:lnTo>
                      <a:pt x="426" y="28"/>
                    </a:lnTo>
                    <a:lnTo>
                      <a:pt x="482" y="0"/>
                    </a:lnTo>
                    <a:lnTo>
                      <a:pt x="539" y="57"/>
                    </a:lnTo>
                    <a:lnTo>
                      <a:pt x="511" y="85"/>
                    </a:lnTo>
                    <a:lnTo>
                      <a:pt x="596" y="113"/>
                    </a:lnTo>
                    <a:lnTo>
                      <a:pt x="652" y="198"/>
                    </a:lnTo>
                    <a:lnTo>
                      <a:pt x="624" y="227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97"/>
                    </a:lnTo>
                    <a:lnTo>
                      <a:pt x="794" y="454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09" y="595"/>
                    </a:lnTo>
                    <a:lnTo>
                      <a:pt x="709" y="652"/>
                    </a:lnTo>
                    <a:lnTo>
                      <a:pt x="624" y="680"/>
                    </a:lnTo>
                    <a:lnTo>
                      <a:pt x="624" y="595"/>
                    </a:lnTo>
                    <a:lnTo>
                      <a:pt x="567" y="567"/>
                    </a:lnTo>
                    <a:lnTo>
                      <a:pt x="511" y="595"/>
                    </a:lnTo>
                    <a:lnTo>
                      <a:pt x="511" y="652"/>
                    </a:lnTo>
                    <a:lnTo>
                      <a:pt x="426" y="737"/>
                    </a:lnTo>
                    <a:lnTo>
                      <a:pt x="426" y="652"/>
                    </a:lnTo>
                    <a:lnTo>
                      <a:pt x="397" y="680"/>
                    </a:lnTo>
                    <a:lnTo>
                      <a:pt x="369" y="652"/>
                    </a:lnTo>
                    <a:lnTo>
                      <a:pt x="341" y="680"/>
                    </a:lnTo>
                    <a:lnTo>
                      <a:pt x="284" y="680"/>
                    </a:lnTo>
                    <a:lnTo>
                      <a:pt x="312" y="737"/>
                    </a:lnTo>
                    <a:lnTo>
                      <a:pt x="284" y="737"/>
                    </a:lnTo>
                    <a:lnTo>
                      <a:pt x="256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14" y="82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0" name="Freeform 271">
                <a:extLst>
                  <a:ext uri="{FF2B5EF4-FFF2-40B4-BE49-F238E27FC236}">
                    <a16:creationId xmlns:a16="http://schemas.microsoft.com/office/drawing/2014/main" id="{A2FB1979-282C-40BB-8CB9-4C9021D06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2" y="5875"/>
                <a:ext cx="426" cy="312"/>
              </a:xfrm>
              <a:custGeom>
                <a:avLst/>
                <a:gdLst>
                  <a:gd name="T0" fmla="*/ 227 w 426"/>
                  <a:gd name="T1" fmla="*/ 312 h 312"/>
                  <a:gd name="T2" fmla="*/ 170 w 426"/>
                  <a:gd name="T3" fmla="*/ 255 h 312"/>
                  <a:gd name="T4" fmla="*/ 142 w 426"/>
                  <a:gd name="T5" fmla="*/ 283 h 312"/>
                  <a:gd name="T6" fmla="*/ 85 w 426"/>
                  <a:gd name="T7" fmla="*/ 283 h 312"/>
                  <a:gd name="T8" fmla="*/ 57 w 426"/>
                  <a:gd name="T9" fmla="*/ 255 h 312"/>
                  <a:gd name="T10" fmla="*/ 57 w 426"/>
                  <a:gd name="T11" fmla="*/ 198 h 312"/>
                  <a:gd name="T12" fmla="*/ 29 w 426"/>
                  <a:gd name="T13" fmla="*/ 198 h 312"/>
                  <a:gd name="T14" fmla="*/ 0 w 426"/>
                  <a:gd name="T15" fmla="*/ 141 h 312"/>
                  <a:gd name="T16" fmla="*/ 57 w 426"/>
                  <a:gd name="T17" fmla="*/ 141 h 312"/>
                  <a:gd name="T18" fmla="*/ 57 w 426"/>
                  <a:gd name="T19" fmla="*/ 85 h 312"/>
                  <a:gd name="T20" fmla="*/ 85 w 426"/>
                  <a:gd name="T21" fmla="*/ 56 h 312"/>
                  <a:gd name="T22" fmla="*/ 114 w 426"/>
                  <a:gd name="T23" fmla="*/ 28 h 312"/>
                  <a:gd name="T24" fmla="*/ 170 w 426"/>
                  <a:gd name="T25" fmla="*/ 0 h 312"/>
                  <a:gd name="T26" fmla="*/ 199 w 426"/>
                  <a:gd name="T27" fmla="*/ 56 h 312"/>
                  <a:gd name="T28" fmla="*/ 227 w 426"/>
                  <a:gd name="T29" fmla="*/ 28 h 312"/>
                  <a:gd name="T30" fmla="*/ 255 w 426"/>
                  <a:gd name="T31" fmla="*/ 56 h 312"/>
                  <a:gd name="T32" fmla="*/ 284 w 426"/>
                  <a:gd name="T33" fmla="*/ 28 h 312"/>
                  <a:gd name="T34" fmla="*/ 312 w 426"/>
                  <a:gd name="T35" fmla="*/ 28 h 312"/>
                  <a:gd name="T36" fmla="*/ 312 w 426"/>
                  <a:gd name="T37" fmla="*/ 85 h 312"/>
                  <a:gd name="T38" fmla="*/ 312 w 426"/>
                  <a:gd name="T39" fmla="*/ 113 h 312"/>
                  <a:gd name="T40" fmla="*/ 426 w 426"/>
                  <a:gd name="T41" fmla="*/ 170 h 312"/>
                  <a:gd name="T42" fmla="*/ 426 w 426"/>
                  <a:gd name="T43" fmla="*/ 198 h 312"/>
                  <a:gd name="T44" fmla="*/ 369 w 426"/>
                  <a:gd name="T45" fmla="*/ 255 h 312"/>
                  <a:gd name="T46" fmla="*/ 341 w 426"/>
                  <a:gd name="T47" fmla="*/ 255 h 312"/>
                  <a:gd name="T48" fmla="*/ 284 w 426"/>
                  <a:gd name="T49" fmla="*/ 227 h 312"/>
                  <a:gd name="T50" fmla="*/ 255 w 426"/>
                  <a:gd name="T51" fmla="*/ 255 h 312"/>
                  <a:gd name="T52" fmla="*/ 227 w 426"/>
                  <a:gd name="T53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6" h="312">
                    <a:moveTo>
                      <a:pt x="227" y="312"/>
                    </a:moveTo>
                    <a:lnTo>
                      <a:pt x="170" y="255"/>
                    </a:lnTo>
                    <a:lnTo>
                      <a:pt x="142" y="283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57" y="198"/>
                    </a:lnTo>
                    <a:lnTo>
                      <a:pt x="29" y="198"/>
                    </a:lnTo>
                    <a:lnTo>
                      <a:pt x="0" y="141"/>
                    </a:lnTo>
                    <a:lnTo>
                      <a:pt x="57" y="141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56"/>
                    </a:lnTo>
                    <a:lnTo>
                      <a:pt x="227" y="28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12" y="113"/>
                    </a:lnTo>
                    <a:lnTo>
                      <a:pt x="426" y="170"/>
                    </a:lnTo>
                    <a:lnTo>
                      <a:pt x="426" y="198"/>
                    </a:lnTo>
                    <a:lnTo>
                      <a:pt x="369" y="255"/>
                    </a:lnTo>
                    <a:lnTo>
                      <a:pt x="341" y="255"/>
                    </a:lnTo>
                    <a:lnTo>
                      <a:pt x="284" y="227"/>
                    </a:lnTo>
                    <a:lnTo>
                      <a:pt x="255" y="255"/>
                    </a:lnTo>
                    <a:lnTo>
                      <a:pt x="227" y="31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1" name="Freeform 272">
                <a:extLst>
                  <a:ext uri="{FF2B5EF4-FFF2-40B4-BE49-F238E27FC236}">
                    <a16:creationId xmlns:a16="http://schemas.microsoft.com/office/drawing/2014/main" id="{D4981365-6009-4266-AEDA-007990883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5223"/>
                <a:ext cx="766" cy="992"/>
              </a:xfrm>
              <a:custGeom>
                <a:avLst/>
                <a:gdLst>
                  <a:gd name="T0" fmla="*/ 425 w 766"/>
                  <a:gd name="T1" fmla="*/ 85 h 992"/>
                  <a:gd name="T2" fmla="*/ 425 w 766"/>
                  <a:gd name="T3" fmla="*/ 141 h 992"/>
                  <a:gd name="T4" fmla="*/ 312 w 766"/>
                  <a:gd name="T5" fmla="*/ 113 h 992"/>
                  <a:gd name="T6" fmla="*/ 340 w 766"/>
                  <a:gd name="T7" fmla="*/ 198 h 992"/>
                  <a:gd name="T8" fmla="*/ 227 w 766"/>
                  <a:gd name="T9" fmla="*/ 312 h 992"/>
                  <a:gd name="T10" fmla="*/ 199 w 766"/>
                  <a:gd name="T11" fmla="*/ 453 h 992"/>
                  <a:gd name="T12" fmla="*/ 57 w 766"/>
                  <a:gd name="T13" fmla="*/ 482 h 992"/>
                  <a:gd name="T14" fmla="*/ 29 w 766"/>
                  <a:gd name="T15" fmla="*/ 567 h 992"/>
                  <a:gd name="T16" fmla="*/ 29 w 766"/>
                  <a:gd name="T17" fmla="*/ 680 h 992"/>
                  <a:gd name="T18" fmla="*/ 85 w 766"/>
                  <a:gd name="T19" fmla="*/ 793 h 992"/>
                  <a:gd name="T20" fmla="*/ 114 w 766"/>
                  <a:gd name="T21" fmla="*/ 907 h 992"/>
                  <a:gd name="T22" fmla="*/ 114 w 766"/>
                  <a:gd name="T23" fmla="*/ 964 h 992"/>
                  <a:gd name="T24" fmla="*/ 227 w 766"/>
                  <a:gd name="T25" fmla="*/ 964 h 992"/>
                  <a:gd name="T26" fmla="*/ 255 w 766"/>
                  <a:gd name="T27" fmla="*/ 935 h 992"/>
                  <a:gd name="T28" fmla="*/ 312 w 766"/>
                  <a:gd name="T29" fmla="*/ 879 h 992"/>
                  <a:gd name="T30" fmla="*/ 397 w 766"/>
                  <a:gd name="T31" fmla="*/ 907 h 992"/>
                  <a:gd name="T32" fmla="*/ 482 w 766"/>
                  <a:gd name="T33" fmla="*/ 907 h 992"/>
                  <a:gd name="T34" fmla="*/ 539 w 766"/>
                  <a:gd name="T35" fmla="*/ 822 h 992"/>
                  <a:gd name="T36" fmla="*/ 567 w 766"/>
                  <a:gd name="T37" fmla="*/ 652 h 992"/>
                  <a:gd name="T38" fmla="*/ 624 w 766"/>
                  <a:gd name="T39" fmla="*/ 623 h 992"/>
                  <a:gd name="T40" fmla="*/ 681 w 766"/>
                  <a:gd name="T41" fmla="*/ 595 h 992"/>
                  <a:gd name="T42" fmla="*/ 737 w 766"/>
                  <a:gd name="T43" fmla="*/ 510 h 992"/>
                  <a:gd name="T44" fmla="*/ 766 w 766"/>
                  <a:gd name="T45" fmla="*/ 453 h 992"/>
                  <a:gd name="T46" fmla="*/ 709 w 766"/>
                  <a:gd name="T47" fmla="*/ 368 h 992"/>
                  <a:gd name="T48" fmla="*/ 652 w 766"/>
                  <a:gd name="T49" fmla="*/ 368 h 992"/>
                  <a:gd name="T50" fmla="*/ 567 w 766"/>
                  <a:gd name="T51" fmla="*/ 283 h 992"/>
                  <a:gd name="T52" fmla="*/ 624 w 766"/>
                  <a:gd name="T53" fmla="*/ 226 h 992"/>
                  <a:gd name="T54" fmla="*/ 709 w 766"/>
                  <a:gd name="T55" fmla="*/ 113 h 992"/>
                  <a:gd name="T56" fmla="*/ 624 w 766"/>
                  <a:gd name="T57" fmla="*/ 85 h 992"/>
                  <a:gd name="T58" fmla="*/ 567 w 766"/>
                  <a:gd name="T59" fmla="*/ 56 h 992"/>
                  <a:gd name="T60" fmla="*/ 539 w 766"/>
                  <a:gd name="T61" fmla="*/ 0 h 992"/>
                  <a:gd name="T62" fmla="*/ 511 w 766"/>
                  <a:gd name="T63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992">
                    <a:moveTo>
                      <a:pt x="425" y="28"/>
                    </a:moveTo>
                    <a:lnTo>
                      <a:pt x="425" y="85"/>
                    </a:lnTo>
                    <a:lnTo>
                      <a:pt x="482" y="141"/>
                    </a:lnTo>
                    <a:lnTo>
                      <a:pt x="425" y="141"/>
                    </a:lnTo>
                    <a:lnTo>
                      <a:pt x="369" y="170"/>
                    </a:lnTo>
                    <a:lnTo>
                      <a:pt x="312" y="113"/>
                    </a:lnTo>
                    <a:lnTo>
                      <a:pt x="312" y="170"/>
                    </a:lnTo>
                    <a:lnTo>
                      <a:pt x="340" y="198"/>
                    </a:lnTo>
                    <a:lnTo>
                      <a:pt x="340" y="226"/>
                    </a:lnTo>
                    <a:lnTo>
                      <a:pt x="227" y="312"/>
                    </a:lnTo>
                    <a:lnTo>
                      <a:pt x="199" y="368"/>
                    </a:lnTo>
                    <a:lnTo>
                      <a:pt x="199" y="453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29" y="567"/>
                    </a:lnTo>
                    <a:lnTo>
                      <a:pt x="0" y="623"/>
                    </a:lnTo>
                    <a:lnTo>
                      <a:pt x="29" y="680"/>
                    </a:lnTo>
                    <a:lnTo>
                      <a:pt x="85" y="737"/>
                    </a:lnTo>
                    <a:lnTo>
                      <a:pt x="85" y="793"/>
                    </a:lnTo>
                    <a:lnTo>
                      <a:pt x="114" y="850"/>
                    </a:lnTo>
                    <a:lnTo>
                      <a:pt x="114" y="907"/>
                    </a:lnTo>
                    <a:lnTo>
                      <a:pt x="142" y="935"/>
                    </a:lnTo>
                    <a:lnTo>
                      <a:pt x="114" y="964"/>
                    </a:lnTo>
                    <a:lnTo>
                      <a:pt x="199" y="992"/>
                    </a:lnTo>
                    <a:lnTo>
                      <a:pt x="227" y="964"/>
                    </a:lnTo>
                    <a:lnTo>
                      <a:pt x="255" y="964"/>
                    </a:lnTo>
                    <a:lnTo>
                      <a:pt x="255" y="935"/>
                    </a:lnTo>
                    <a:lnTo>
                      <a:pt x="312" y="935"/>
                    </a:lnTo>
                    <a:lnTo>
                      <a:pt x="312" y="879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425" y="879"/>
                    </a:lnTo>
                    <a:lnTo>
                      <a:pt x="482" y="907"/>
                    </a:lnTo>
                    <a:lnTo>
                      <a:pt x="511" y="907"/>
                    </a:lnTo>
                    <a:lnTo>
                      <a:pt x="539" y="822"/>
                    </a:lnTo>
                    <a:lnTo>
                      <a:pt x="539" y="708"/>
                    </a:lnTo>
                    <a:lnTo>
                      <a:pt x="567" y="652"/>
                    </a:lnTo>
                    <a:lnTo>
                      <a:pt x="624" y="652"/>
                    </a:lnTo>
                    <a:lnTo>
                      <a:pt x="624" y="623"/>
                    </a:lnTo>
                    <a:lnTo>
                      <a:pt x="567" y="567"/>
                    </a:lnTo>
                    <a:lnTo>
                      <a:pt x="681" y="595"/>
                    </a:lnTo>
                    <a:lnTo>
                      <a:pt x="681" y="538"/>
                    </a:lnTo>
                    <a:lnTo>
                      <a:pt x="737" y="510"/>
                    </a:lnTo>
                    <a:lnTo>
                      <a:pt x="709" y="482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709" y="368"/>
                    </a:lnTo>
                    <a:lnTo>
                      <a:pt x="681" y="340"/>
                    </a:lnTo>
                    <a:lnTo>
                      <a:pt x="652" y="368"/>
                    </a:lnTo>
                    <a:lnTo>
                      <a:pt x="596" y="34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81" y="226"/>
                    </a:lnTo>
                    <a:lnTo>
                      <a:pt x="709" y="113"/>
                    </a:lnTo>
                    <a:lnTo>
                      <a:pt x="681" y="85"/>
                    </a:lnTo>
                    <a:lnTo>
                      <a:pt x="624" y="85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28"/>
                    </a:lnTo>
                    <a:lnTo>
                      <a:pt x="539" y="0"/>
                    </a:lnTo>
                    <a:lnTo>
                      <a:pt x="511" y="28"/>
                    </a:lnTo>
                    <a:lnTo>
                      <a:pt x="511" y="0"/>
                    </a:lnTo>
                    <a:lnTo>
                      <a:pt x="425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2" name="Freeform 273">
                <a:extLst>
                  <a:ext uri="{FF2B5EF4-FFF2-40B4-BE49-F238E27FC236}">
                    <a16:creationId xmlns:a16="http://schemas.microsoft.com/office/drawing/2014/main" id="{51F81F2D-9946-4C4C-84F0-95478EA03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5109"/>
                <a:ext cx="822" cy="936"/>
              </a:xfrm>
              <a:custGeom>
                <a:avLst/>
                <a:gdLst>
                  <a:gd name="T0" fmla="*/ 681 w 822"/>
                  <a:gd name="T1" fmla="*/ 936 h 936"/>
                  <a:gd name="T2" fmla="*/ 567 w 822"/>
                  <a:gd name="T3" fmla="*/ 879 h 936"/>
                  <a:gd name="T4" fmla="*/ 567 w 822"/>
                  <a:gd name="T5" fmla="*/ 794 h 936"/>
                  <a:gd name="T6" fmla="*/ 539 w 822"/>
                  <a:gd name="T7" fmla="*/ 794 h 936"/>
                  <a:gd name="T8" fmla="*/ 510 w 822"/>
                  <a:gd name="T9" fmla="*/ 822 h 936"/>
                  <a:gd name="T10" fmla="*/ 482 w 822"/>
                  <a:gd name="T11" fmla="*/ 794 h 936"/>
                  <a:gd name="T12" fmla="*/ 454 w 822"/>
                  <a:gd name="T13" fmla="*/ 822 h 936"/>
                  <a:gd name="T14" fmla="*/ 425 w 822"/>
                  <a:gd name="T15" fmla="*/ 766 h 936"/>
                  <a:gd name="T16" fmla="*/ 369 w 822"/>
                  <a:gd name="T17" fmla="*/ 794 h 936"/>
                  <a:gd name="T18" fmla="*/ 340 w 822"/>
                  <a:gd name="T19" fmla="*/ 822 h 936"/>
                  <a:gd name="T20" fmla="*/ 284 w 822"/>
                  <a:gd name="T21" fmla="*/ 737 h 936"/>
                  <a:gd name="T22" fmla="*/ 199 w 822"/>
                  <a:gd name="T23" fmla="*/ 709 h 936"/>
                  <a:gd name="T24" fmla="*/ 227 w 822"/>
                  <a:gd name="T25" fmla="*/ 681 h 936"/>
                  <a:gd name="T26" fmla="*/ 170 w 822"/>
                  <a:gd name="T27" fmla="*/ 624 h 936"/>
                  <a:gd name="T28" fmla="*/ 142 w 822"/>
                  <a:gd name="T29" fmla="*/ 596 h 936"/>
                  <a:gd name="T30" fmla="*/ 199 w 822"/>
                  <a:gd name="T31" fmla="*/ 567 h 936"/>
                  <a:gd name="T32" fmla="*/ 142 w 822"/>
                  <a:gd name="T33" fmla="*/ 539 h 936"/>
                  <a:gd name="T34" fmla="*/ 142 w 822"/>
                  <a:gd name="T35" fmla="*/ 482 h 936"/>
                  <a:gd name="T36" fmla="*/ 114 w 822"/>
                  <a:gd name="T37" fmla="*/ 454 h 936"/>
                  <a:gd name="T38" fmla="*/ 85 w 822"/>
                  <a:gd name="T39" fmla="*/ 482 h 936"/>
                  <a:gd name="T40" fmla="*/ 29 w 822"/>
                  <a:gd name="T41" fmla="*/ 454 h 936"/>
                  <a:gd name="T42" fmla="*/ 0 w 822"/>
                  <a:gd name="T43" fmla="*/ 397 h 936"/>
                  <a:gd name="T44" fmla="*/ 29 w 822"/>
                  <a:gd name="T45" fmla="*/ 397 h 936"/>
                  <a:gd name="T46" fmla="*/ 57 w 822"/>
                  <a:gd name="T47" fmla="*/ 397 h 936"/>
                  <a:gd name="T48" fmla="*/ 57 w 822"/>
                  <a:gd name="T49" fmla="*/ 340 h 936"/>
                  <a:gd name="T50" fmla="*/ 114 w 822"/>
                  <a:gd name="T51" fmla="*/ 340 h 936"/>
                  <a:gd name="T52" fmla="*/ 142 w 822"/>
                  <a:gd name="T53" fmla="*/ 227 h 936"/>
                  <a:gd name="T54" fmla="*/ 114 w 822"/>
                  <a:gd name="T55" fmla="*/ 199 h 936"/>
                  <a:gd name="T56" fmla="*/ 142 w 822"/>
                  <a:gd name="T57" fmla="*/ 142 h 936"/>
                  <a:gd name="T58" fmla="*/ 199 w 822"/>
                  <a:gd name="T59" fmla="*/ 142 h 936"/>
                  <a:gd name="T60" fmla="*/ 227 w 822"/>
                  <a:gd name="T61" fmla="*/ 57 h 936"/>
                  <a:gd name="T62" fmla="*/ 284 w 822"/>
                  <a:gd name="T63" fmla="*/ 57 h 936"/>
                  <a:gd name="T64" fmla="*/ 340 w 822"/>
                  <a:gd name="T65" fmla="*/ 0 h 936"/>
                  <a:gd name="T66" fmla="*/ 454 w 822"/>
                  <a:gd name="T67" fmla="*/ 29 h 936"/>
                  <a:gd name="T68" fmla="*/ 482 w 822"/>
                  <a:gd name="T69" fmla="*/ 0 h 936"/>
                  <a:gd name="T70" fmla="*/ 539 w 822"/>
                  <a:gd name="T71" fmla="*/ 29 h 936"/>
                  <a:gd name="T72" fmla="*/ 624 w 822"/>
                  <a:gd name="T73" fmla="*/ 29 h 936"/>
                  <a:gd name="T74" fmla="*/ 624 w 822"/>
                  <a:gd name="T75" fmla="*/ 114 h 936"/>
                  <a:gd name="T76" fmla="*/ 681 w 822"/>
                  <a:gd name="T77" fmla="*/ 114 h 936"/>
                  <a:gd name="T78" fmla="*/ 681 w 822"/>
                  <a:gd name="T79" fmla="*/ 85 h 936"/>
                  <a:gd name="T80" fmla="*/ 681 w 822"/>
                  <a:gd name="T81" fmla="*/ 57 h 936"/>
                  <a:gd name="T82" fmla="*/ 737 w 822"/>
                  <a:gd name="T83" fmla="*/ 85 h 936"/>
                  <a:gd name="T84" fmla="*/ 794 w 822"/>
                  <a:gd name="T85" fmla="*/ 142 h 936"/>
                  <a:gd name="T86" fmla="*/ 822 w 822"/>
                  <a:gd name="T87" fmla="*/ 255 h 936"/>
                  <a:gd name="T88" fmla="*/ 766 w 822"/>
                  <a:gd name="T89" fmla="*/ 340 h 936"/>
                  <a:gd name="T90" fmla="*/ 737 w 822"/>
                  <a:gd name="T91" fmla="*/ 511 h 936"/>
                  <a:gd name="T92" fmla="*/ 794 w 822"/>
                  <a:gd name="T93" fmla="*/ 596 h 936"/>
                  <a:gd name="T94" fmla="*/ 766 w 822"/>
                  <a:gd name="T95" fmla="*/ 652 h 936"/>
                  <a:gd name="T96" fmla="*/ 766 w 822"/>
                  <a:gd name="T97" fmla="*/ 681 h 936"/>
                  <a:gd name="T98" fmla="*/ 737 w 822"/>
                  <a:gd name="T99" fmla="*/ 794 h 936"/>
                  <a:gd name="T100" fmla="*/ 709 w 822"/>
                  <a:gd name="T101" fmla="*/ 822 h 936"/>
                  <a:gd name="T102" fmla="*/ 709 w 822"/>
                  <a:gd name="T103" fmla="*/ 879 h 936"/>
                  <a:gd name="T104" fmla="*/ 681 w 822"/>
                  <a:gd name="T105" fmla="*/ 936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2" h="936">
                    <a:moveTo>
                      <a:pt x="681" y="936"/>
                    </a:moveTo>
                    <a:lnTo>
                      <a:pt x="567" y="879"/>
                    </a:lnTo>
                    <a:lnTo>
                      <a:pt x="567" y="794"/>
                    </a:lnTo>
                    <a:lnTo>
                      <a:pt x="539" y="794"/>
                    </a:lnTo>
                    <a:lnTo>
                      <a:pt x="510" y="822"/>
                    </a:lnTo>
                    <a:lnTo>
                      <a:pt x="482" y="794"/>
                    </a:lnTo>
                    <a:lnTo>
                      <a:pt x="454" y="822"/>
                    </a:lnTo>
                    <a:lnTo>
                      <a:pt x="425" y="766"/>
                    </a:lnTo>
                    <a:lnTo>
                      <a:pt x="369" y="794"/>
                    </a:lnTo>
                    <a:lnTo>
                      <a:pt x="340" y="822"/>
                    </a:lnTo>
                    <a:lnTo>
                      <a:pt x="284" y="737"/>
                    </a:lnTo>
                    <a:lnTo>
                      <a:pt x="199" y="709"/>
                    </a:lnTo>
                    <a:lnTo>
                      <a:pt x="227" y="681"/>
                    </a:lnTo>
                    <a:lnTo>
                      <a:pt x="170" y="624"/>
                    </a:lnTo>
                    <a:lnTo>
                      <a:pt x="142" y="596"/>
                    </a:lnTo>
                    <a:lnTo>
                      <a:pt x="199" y="567"/>
                    </a:lnTo>
                    <a:lnTo>
                      <a:pt x="142" y="539"/>
                    </a:lnTo>
                    <a:lnTo>
                      <a:pt x="142" y="482"/>
                    </a:lnTo>
                    <a:lnTo>
                      <a:pt x="114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0" y="397"/>
                    </a:lnTo>
                    <a:lnTo>
                      <a:pt x="29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42" y="227"/>
                    </a:lnTo>
                    <a:lnTo>
                      <a:pt x="114" y="199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340" y="0"/>
                    </a:lnTo>
                    <a:lnTo>
                      <a:pt x="454" y="29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624" y="29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85"/>
                    </a:lnTo>
                    <a:lnTo>
                      <a:pt x="681" y="57"/>
                    </a:lnTo>
                    <a:lnTo>
                      <a:pt x="737" y="85"/>
                    </a:lnTo>
                    <a:lnTo>
                      <a:pt x="794" y="142"/>
                    </a:lnTo>
                    <a:lnTo>
                      <a:pt x="822" y="255"/>
                    </a:lnTo>
                    <a:lnTo>
                      <a:pt x="766" y="340"/>
                    </a:lnTo>
                    <a:lnTo>
                      <a:pt x="737" y="511"/>
                    </a:lnTo>
                    <a:lnTo>
                      <a:pt x="794" y="596"/>
                    </a:lnTo>
                    <a:lnTo>
                      <a:pt x="766" y="652"/>
                    </a:lnTo>
                    <a:lnTo>
                      <a:pt x="766" y="681"/>
                    </a:lnTo>
                    <a:lnTo>
                      <a:pt x="737" y="794"/>
                    </a:lnTo>
                    <a:lnTo>
                      <a:pt x="709" y="822"/>
                    </a:lnTo>
                    <a:lnTo>
                      <a:pt x="709" y="879"/>
                    </a:lnTo>
                    <a:lnTo>
                      <a:pt x="681" y="93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Freeform 274">
                <a:extLst>
                  <a:ext uri="{FF2B5EF4-FFF2-40B4-BE49-F238E27FC236}">
                    <a16:creationId xmlns:a16="http://schemas.microsoft.com/office/drawing/2014/main" id="{EF23C475-3D25-4A4F-92D0-C4C868E60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" y="4514"/>
                <a:ext cx="1220" cy="822"/>
              </a:xfrm>
              <a:custGeom>
                <a:avLst/>
                <a:gdLst>
                  <a:gd name="T0" fmla="*/ 1078 w 1220"/>
                  <a:gd name="T1" fmla="*/ 397 h 822"/>
                  <a:gd name="T2" fmla="*/ 1163 w 1220"/>
                  <a:gd name="T3" fmla="*/ 454 h 822"/>
                  <a:gd name="T4" fmla="*/ 1220 w 1220"/>
                  <a:gd name="T5" fmla="*/ 595 h 822"/>
                  <a:gd name="T6" fmla="*/ 1106 w 1220"/>
                  <a:gd name="T7" fmla="*/ 737 h 822"/>
                  <a:gd name="T8" fmla="*/ 1021 w 1220"/>
                  <a:gd name="T9" fmla="*/ 709 h 822"/>
                  <a:gd name="T10" fmla="*/ 1021 w 1220"/>
                  <a:gd name="T11" fmla="*/ 595 h 822"/>
                  <a:gd name="T12" fmla="*/ 851 w 1220"/>
                  <a:gd name="T13" fmla="*/ 539 h 822"/>
                  <a:gd name="T14" fmla="*/ 738 w 1220"/>
                  <a:gd name="T15" fmla="*/ 680 h 822"/>
                  <a:gd name="T16" fmla="*/ 653 w 1220"/>
                  <a:gd name="T17" fmla="*/ 822 h 822"/>
                  <a:gd name="T18" fmla="*/ 539 w 1220"/>
                  <a:gd name="T19" fmla="*/ 765 h 822"/>
                  <a:gd name="T20" fmla="*/ 397 w 1220"/>
                  <a:gd name="T21" fmla="*/ 680 h 822"/>
                  <a:gd name="T22" fmla="*/ 284 w 1220"/>
                  <a:gd name="T23" fmla="*/ 652 h 822"/>
                  <a:gd name="T24" fmla="*/ 29 w 1220"/>
                  <a:gd name="T25" fmla="*/ 510 h 822"/>
                  <a:gd name="T26" fmla="*/ 29 w 1220"/>
                  <a:gd name="T27" fmla="*/ 425 h 822"/>
                  <a:gd name="T28" fmla="*/ 57 w 1220"/>
                  <a:gd name="T29" fmla="*/ 397 h 822"/>
                  <a:gd name="T30" fmla="*/ 114 w 1220"/>
                  <a:gd name="T31" fmla="*/ 340 h 822"/>
                  <a:gd name="T32" fmla="*/ 86 w 1220"/>
                  <a:gd name="T33" fmla="*/ 142 h 822"/>
                  <a:gd name="T34" fmla="*/ 86 w 1220"/>
                  <a:gd name="T35" fmla="*/ 85 h 822"/>
                  <a:gd name="T36" fmla="*/ 171 w 1220"/>
                  <a:gd name="T37" fmla="*/ 0 h 822"/>
                  <a:gd name="T38" fmla="*/ 312 w 1220"/>
                  <a:gd name="T39" fmla="*/ 0 h 822"/>
                  <a:gd name="T40" fmla="*/ 312 w 1220"/>
                  <a:gd name="T41" fmla="*/ 57 h 822"/>
                  <a:gd name="T42" fmla="*/ 397 w 1220"/>
                  <a:gd name="T43" fmla="*/ 170 h 822"/>
                  <a:gd name="T44" fmla="*/ 454 w 1220"/>
                  <a:gd name="T45" fmla="*/ 142 h 822"/>
                  <a:gd name="T46" fmla="*/ 454 w 1220"/>
                  <a:gd name="T47" fmla="*/ 227 h 822"/>
                  <a:gd name="T48" fmla="*/ 653 w 1220"/>
                  <a:gd name="T49" fmla="*/ 227 h 822"/>
                  <a:gd name="T50" fmla="*/ 624 w 1220"/>
                  <a:gd name="T51" fmla="*/ 283 h 822"/>
                  <a:gd name="T52" fmla="*/ 539 w 1220"/>
                  <a:gd name="T53" fmla="*/ 312 h 822"/>
                  <a:gd name="T54" fmla="*/ 624 w 1220"/>
                  <a:gd name="T55" fmla="*/ 368 h 822"/>
                  <a:gd name="T56" fmla="*/ 567 w 1220"/>
                  <a:gd name="T57" fmla="*/ 482 h 822"/>
                  <a:gd name="T58" fmla="*/ 567 w 1220"/>
                  <a:gd name="T59" fmla="*/ 567 h 822"/>
                  <a:gd name="T60" fmla="*/ 653 w 1220"/>
                  <a:gd name="T61" fmla="*/ 624 h 822"/>
                  <a:gd name="T62" fmla="*/ 709 w 1220"/>
                  <a:gd name="T63" fmla="*/ 567 h 822"/>
                  <a:gd name="T64" fmla="*/ 738 w 1220"/>
                  <a:gd name="T65" fmla="*/ 510 h 822"/>
                  <a:gd name="T66" fmla="*/ 794 w 1220"/>
                  <a:gd name="T67" fmla="*/ 425 h 822"/>
                  <a:gd name="T68" fmla="*/ 908 w 1220"/>
                  <a:gd name="T69" fmla="*/ 397 h 822"/>
                  <a:gd name="T70" fmla="*/ 964 w 1220"/>
                  <a:gd name="T71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20" h="822">
                    <a:moveTo>
                      <a:pt x="1021" y="368"/>
                    </a:moveTo>
                    <a:lnTo>
                      <a:pt x="1078" y="397"/>
                    </a:lnTo>
                    <a:lnTo>
                      <a:pt x="1106" y="368"/>
                    </a:lnTo>
                    <a:lnTo>
                      <a:pt x="1163" y="454"/>
                    </a:lnTo>
                    <a:lnTo>
                      <a:pt x="1163" y="510"/>
                    </a:lnTo>
                    <a:lnTo>
                      <a:pt x="1220" y="595"/>
                    </a:lnTo>
                    <a:lnTo>
                      <a:pt x="1191" y="709"/>
                    </a:lnTo>
                    <a:lnTo>
                      <a:pt x="1106" y="737"/>
                    </a:lnTo>
                    <a:lnTo>
                      <a:pt x="1106" y="709"/>
                    </a:lnTo>
                    <a:lnTo>
                      <a:pt x="1021" y="709"/>
                    </a:lnTo>
                    <a:lnTo>
                      <a:pt x="1049" y="680"/>
                    </a:lnTo>
                    <a:lnTo>
                      <a:pt x="1021" y="595"/>
                    </a:lnTo>
                    <a:lnTo>
                      <a:pt x="936" y="595"/>
                    </a:lnTo>
                    <a:lnTo>
                      <a:pt x="851" y="539"/>
                    </a:lnTo>
                    <a:lnTo>
                      <a:pt x="794" y="652"/>
                    </a:lnTo>
                    <a:lnTo>
                      <a:pt x="738" y="680"/>
                    </a:lnTo>
                    <a:lnTo>
                      <a:pt x="681" y="680"/>
                    </a:lnTo>
                    <a:lnTo>
                      <a:pt x="653" y="822"/>
                    </a:lnTo>
                    <a:lnTo>
                      <a:pt x="596" y="709"/>
                    </a:lnTo>
                    <a:lnTo>
                      <a:pt x="539" y="765"/>
                    </a:lnTo>
                    <a:lnTo>
                      <a:pt x="454" y="794"/>
                    </a:lnTo>
                    <a:lnTo>
                      <a:pt x="397" y="680"/>
                    </a:lnTo>
                    <a:lnTo>
                      <a:pt x="341" y="680"/>
                    </a:lnTo>
                    <a:lnTo>
                      <a:pt x="284" y="652"/>
                    </a:lnTo>
                    <a:lnTo>
                      <a:pt x="57" y="652"/>
                    </a:lnTo>
                    <a:lnTo>
                      <a:pt x="29" y="510"/>
                    </a:lnTo>
                    <a:lnTo>
                      <a:pt x="0" y="425"/>
                    </a:lnTo>
                    <a:lnTo>
                      <a:pt x="29" y="425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71" y="368"/>
                    </a:lnTo>
                    <a:lnTo>
                      <a:pt x="114" y="340"/>
                    </a:lnTo>
                    <a:lnTo>
                      <a:pt x="57" y="170"/>
                    </a:lnTo>
                    <a:lnTo>
                      <a:pt x="86" y="142"/>
                    </a:lnTo>
                    <a:lnTo>
                      <a:pt x="57" y="113"/>
                    </a:lnTo>
                    <a:lnTo>
                      <a:pt x="86" y="85"/>
                    </a:lnTo>
                    <a:lnTo>
                      <a:pt x="86" y="57"/>
                    </a:lnTo>
                    <a:lnTo>
                      <a:pt x="171" y="0"/>
                    </a:lnTo>
                    <a:lnTo>
                      <a:pt x="256" y="0"/>
                    </a:lnTo>
                    <a:lnTo>
                      <a:pt x="312" y="0"/>
                    </a:lnTo>
                    <a:lnTo>
                      <a:pt x="341" y="28"/>
                    </a:lnTo>
                    <a:lnTo>
                      <a:pt x="312" y="5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426" y="198"/>
                    </a:lnTo>
                    <a:lnTo>
                      <a:pt x="454" y="227"/>
                    </a:lnTo>
                    <a:lnTo>
                      <a:pt x="482" y="198"/>
                    </a:lnTo>
                    <a:lnTo>
                      <a:pt x="653" y="227"/>
                    </a:lnTo>
                    <a:lnTo>
                      <a:pt x="653" y="255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39" y="312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596" y="368"/>
                    </a:lnTo>
                    <a:lnTo>
                      <a:pt x="567" y="482"/>
                    </a:lnTo>
                    <a:lnTo>
                      <a:pt x="596" y="482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653" y="624"/>
                    </a:lnTo>
                    <a:lnTo>
                      <a:pt x="681" y="567"/>
                    </a:lnTo>
                    <a:lnTo>
                      <a:pt x="709" y="567"/>
                    </a:lnTo>
                    <a:lnTo>
                      <a:pt x="709" y="510"/>
                    </a:lnTo>
                    <a:lnTo>
                      <a:pt x="738" y="510"/>
                    </a:lnTo>
                    <a:lnTo>
                      <a:pt x="766" y="454"/>
                    </a:lnTo>
                    <a:lnTo>
                      <a:pt x="794" y="425"/>
                    </a:lnTo>
                    <a:lnTo>
                      <a:pt x="823" y="368"/>
                    </a:lnTo>
                    <a:lnTo>
                      <a:pt x="908" y="397"/>
                    </a:lnTo>
                    <a:lnTo>
                      <a:pt x="936" y="368"/>
                    </a:lnTo>
                    <a:lnTo>
                      <a:pt x="964" y="368"/>
                    </a:lnTo>
                    <a:lnTo>
                      <a:pt x="1021" y="36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Freeform 275">
                <a:extLst>
                  <a:ext uri="{FF2B5EF4-FFF2-40B4-BE49-F238E27FC236}">
                    <a16:creationId xmlns:a16="http://schemas.microsoft.com/office/drawing/2014/main" id="{77F7F6B3-0067-48C6-99FB-E116896A5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" y="4287"/>
                <a:ext cx="765" cy="851"/>
              </a:xfrm>
              <a:custGeom>
                <a:avLst/>
                <a:gdLst>
                  <a:gd name="T0" fmla="*/ 425 w 765"/>
                  <a:gd name="T1" fmla="*/ 85 h 851"/>
                  <a:gd name="T2" fmla="*/ 510 w 765"/>
                  <a:gd name="T3" fmla="*/ 227 h 851"/>
                  <a:gd name="T4" fmla="*/ 482 w 765"/>
                  <a:gd name="T5" fmla="*/ 340 h 851"/>
                  <a:gd name="T6" fmla="*/ 567 w 765"/>
                  <a:gd name="T7" fmla="*/ 340 h 851"/>
                  <a:gd name="T8" fmla="*/ 709 w 765"/>
                  <a:gd name="T9" fmla="*/ 284 h 851"/>
                  <a:gd name="T10" fmla="*/ 765 w 765"/>
                  <a:gd name="T11" fmla="*/ 340 h 851"/>
                  <a:gd name="T12" fmla="*/ 765 w 765"/>
                  <a:gd name="T13" fmla="*/ 454 h 851"/>
                  <a:gd name="T14" fmla="*/ 737 w 765"/>
                  <a:gd name="T15" fmla="*/ 510 h 851"/>
                  <a:gd name="T16" fmla="*/ 765 w 765"/>
                  <a:gd name="T17" fmla="*/ 539 h 851"/>
                  <a:gd name="T18" fmla="*/ 737 w 765"/>
                  <a:gd name="T19" fmla="*/ 595 h 851"/>
                  <a:gd name="T20" fmla="*/ 652 w 765"/>
                  <a:gd name="T21" fmla="*/ 595 h 851"/>
                  <a:gd name="T22" fmla="*/ 624 w 765"/>
                  <a:gd name="T23" fmla="*/ 624 h 851"/>
                  <a:gd name="T24" fmla="*/ 539 w 765"/>
                  <a:gd name="T25" fmla="*/ 595 h 851"/>
                  <a:gd name="T26" fmla="*/ 510 w 765"/>
                  <a:gd name="T27" fmla="*/ 652 h 851"/>
                  <a:gd name="T28" fmla="*/ 482 w 765"/>
                  <a:gd name="T29" fmla="*/ 681 h 851"/>
                  <a:gd name="T30" fmla="*/ 454 w 765"/>
                  <a:gd name="T31" fmla="*/ 737 h 851"/>
                  <a:gd name="T32" fmla="*/ 425 w 765"/>
                  <a:gd name="T33" fmla="*/ 737 h 851"/>
                  <a:gd name="T34" fmla="*/ 425 w 765"/>
                  <a:gd name="T35" fmla="*/ 794 h 851"/>
                  <a:gd name="T36" fmla="*/ 397 w 765"/>
                  <a:gd name="T37" fmla="*/ 794 h 851"/>
                  <a:gd name="T38" fmla="*/ 369 w 765"/>
                  <a:gd name="T39" fmla="*/ 851 h 851"/>
                  <a:gd name="T40" fmla="*/ 312 w 765"/>
                  <a:gd name="T41" fmla="*/ 822 h 851"/>
                  <a:gd name="T42" fmla="*/ 283 w 765"/>
                  <a:gd name="T43" fmla="*/ 794 h 851"/>
                  <a:gd name="T44" fmla="*/ 312 w 765"/>
                  <a:gd name="T45" fmla="*/ 709 h 851"/>
                  <a:gd name="T46" fmla="*/ 283 w 765"/>
                  <a:gd name="T47" fmla="*/ 709 h 851"/>
                  <a:gd name="T48" fmla="*/ 312 w 765"/>
                  <a:gd name="T49" fmla="*/ 595 h 851"/>
                  <a:gd name="T50" fmla="*/ 340 w 765"/>
                  <a:gd name="T51" fmla="*/ 595 h 851"/>
                  <a:gd name="T52" fmla="*/ 312 w 765"/>
                  <a:gd name="T53" fmla="*/ 567 h 851"/>
                  <a:gd name="T54" fmla="*/ 255 w 765"/>
                  <a:gd name="T55" fmla="*/ 539 h 851"/>
                  <a:gd name="T56" fmla="*/ 283 w 765"/>
                  <a:gd name="T57" fmla="*/ 510 h 851"/>
                  <a:gd name="T58" fmla="*/ 340 w 765"/>
                  <a:gd name="T59" fmla="*/ 510 h 851"/>
                  <a:gd name="T60" fmla="*/ 369 w 765"/>
                  <a:gd name="T61" fmla="*/ 482 h 851"/>
                  <a:gd name="T62" fmla="*/ 369 w 765"/>
                  <a:gd name="T63" fmla="*/ 454 h 851"/>
                  <a:gd name="T64" fmla="*/ 198 w 765"/>
                  <a:gd name="T65" fmla="*/ 425 h 851"/>
                  <a:gd name="T66" fmla="*/ 170 w 765"/>
                  <a:gd name="T67" fmla="*/ 454 h 851"/>
                  <a:gd name="T68" fmla="*/ 142 w 765"/>
                  <a:gd name="T69" fmla="*/ 425 h 851"/>
                  <a:gd name="T70" fmla="*/ 170 w 765"/>
                  <a:gd name="T71" fmla="*/ 369 h 851"/>
                  <a:gd name="T72" fmla="*/ 113 w 765"/>
                  <a:gd name="T73" fmla="*/ 369 h 851"/>
                  <a:gd name="T74" fmla="*/ 113 w 765"/>
                  <a:gd name="T75" fmla="*/ 397 h 851"/>
                  <a:gd name="T76" fmla="*/ 0 w 765"/>
                  <a:gd name="T77" fmla="*/ 397 h 851"/>
                  <a:gd name="T78" fmla="*/ 28 w 765"/>
                  <a:gd name="T79" fmla="*/ 284 h 851"/>
                  <a:gd name="T80" fmla="*/ 57 w 765"/>
                  <a:gd name="T81" fmla="*/ 255 h 851"/>
                  <a:gd name="T82" fmla="*/ 28 w 765"/>
                  <a:gd name="T83" fmla="*/ 227 h 851"/>
                  <a:gd name="T84" fmla="*/ 57 w 765"/>
                  <a:gd name="T85" fmla="*/ 142 h 851"/>
                  <a:gd name="T86" fmla="*/ 113 w 765"/>
                  <a:gd name="T87" fmla="*/ 114 h 851"/>
                  <a:gd name="T88" fmla="*/ 113 w 765"/>
                  <a:gd name="T89" fmla="*/ 170 h 851"/>
                  <a:gd name="T90" fmla="*/ 85 w 765"/>
                  <a:gd name="T91" fmla="*/ 227 h 851"/>
                  <a:gd name="T92" fmla="*/ 170 w 765"/>
                  <a:gd name="T93" fmla="*/ 199 h 851"/>
                  <a:gd name="T94" fmla="*/ 113 w 765"/>
                  <a:gd name="T95" fmla="*/ 57 h 851"/>
                  <a:gd name="T96" fmla="*/ 198 w 765"/>
                  <a:gd name="T97" fmla="*/ 28 h 851"/>
                  <a:gd name="T98" fmla="*/ 255 w 765"/>
                  <a:gd name="T99" fmla="*/ 114 h 851"/>
                  <a:gd name="T100" fmla="*/ 255 w 765"/>
                  <a:gd name="T101" fmla="*/ 170 h 851"/>
                  <a:gd name="T102" fmla="*/ 283 w 765"/>
                  <a:gd name="T103" fmla="*/ 142 h 851"/>
                  <a:gd name="T104" fmla="*/ 255 w 765"/>
                  <a:gd name="T105" fmla="*/ 57 h 851"/>
                  <a:gd name="T106" fmla="*/ 312 w 765"/>
                  <a:gd name="T107" fmla="*/ 85 h 851"/>
                  <a:gd name="T108" fmla="*/ 283 w 765"/>
                  <a:gd name="T109" fmla="*/ 0 h 851"/>
                  <a:gd name="T110" fmla="*/ 340 w 765"/>
                  <a:gd name="T111" fmla="*/ 0 h 851"/>
                  <a:gd name="T112" fmla="*/ 425 w 765"/>
                  <a:gd name="T113" fmla="*/ 85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65" h="851">
                    <a:moveTo>
                      <a:pt x="425" y="85"/>
                    </a:moveTo>
                    <a:lnTo>
                      <a:pt x="510" y="227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709" y="284"/>
                    </a:lnTo>
                    <a:lnTo>
                      <a:pt x="765" y="340"/>
                    </a:lnTo>
                    <a:lnTo>
                      <a:pt x="765" y="454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37" y="595"/>
                    </a:lnTo>
                    <a:lnTo>
                      <a:pt x="652" y="595"/>
                    </a:lnTo>
                    <a:lnTo>
                      <a:pt x="624" y="624"/>
                    </a:lnTo>
                    <a:lnTo>
                      <a:pt x="539" y="595"/>
                    </a:lnTo>
                    <a:lnTo>
                      <a:pt x="510" y="652"/>
                    </a:lnTo>
                    <a:lnTo>
                      <a:pt x="482" y="681"/>
                    </a:lnTo>
                    <a:lnTo>
                      <a:pt x="454" y="737"/>
                    </a:lnTo>
                    <a:lnTo>
                      <a:pt x="425" y="737"/>
                    </a:lnTo>
                    <a:lnTo>
                      <a:pt x="425" y="794"/>
                    </a:lnTo>
                    <a:lnTo>
                      <a:pt x="397" y="794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283" y="794"/>
                    </a:lnTo>
                    <a:lnTo>
                      <a:pt x="312" y="709"/>
                    </a:lnTo>
                    <a:lnTo>
                      <a:pt x="283" y="709"/>
                    </a:lnTo>
                    <a:lnTo>
                      <a:pt x="312" y="595"/>
                    </a:lnTo>
                    <a:lnTo>
                      <a:pt x="340" y="595"/>
                    </a:lnTo>
                    <a:lnTo>
                      <a:pt x="312" y="567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198" y="425"/>
                    </a:lnTo>
                    <a:lnTo>
                      <a:pt x="170" y="454"/>
                    </a:lnTo>
                    <a:lnTo>
                      <a:pt x="142" y="425"/>
                    </a:lnTo>
                    <a:lnTo>
                      <a:pt x="170" y="369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28" y="284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57" y="142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70" y="199"/>
                    </a:lnTo>
                    <a:lnTo>
                      <a:pt x="113" y="57"/>
                    </a:lnTo>
                    <a:lnTo>
                      <a:pt x="198" y="28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42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425" y="8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5" name="Freeform 276">
                <a:extLst>
                  <a:ext uri="{FF2B5EF4-FFF2-40B4-BE49-F238E27FC236}">
                    <a16:creationId xmlns:a16="http://schemas.microsoft.com/office/drawing/2014/main" id="{6C12103F-CF7D-4FAE-BD46-2AF533B40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1" y="4826"/>
                <a:ext cx="283" cy="397"/>
              </a:xfrm>
              <a:custGeom>
                <a:avLst/>
                <a:gdLst>
                  <a:gd name="T0" fmla="*/ 283 w 283"/>
                  <a:gd name="T1" fmla="*/ 368 h 397"/>
                  <a:gd name="T2" fmla="*/ 227 w 283"/>
                  <a:gd name="T3" fmla="*/ 340 h 397"/>
                  <a:gd name="T4" fmla="*/ 227 w 283"/>
                  <a:gd name="T5" fmla="*/ 397 h 397"/>
                  <a:gd name="T6" fmla="*/ 170 w 283"/>
                  <a:gd name="T7" fmla="*/ 397 h 397"/>
                  <a:gd name="T8" fmla="*/ 170 w 283"/>
                  <a:gd name="T9" fmla="*/ 312 h 397"/>
                  <a:gd name="T10" fmla="*/ 85 w 283"/>
                  <a:gd name="T11" fmla="*/ 312 h 397"/>
                  <a:gd name="T12" fmla="*/ 28 w 283"/>
                  <a:gd name="T13" fmla="*/ 283 h 397"/>
                  <a:gd name="T14" fmla="*/ 0 w 283"/>
                  <a:gd name="T15" fmla="*/ 198 h 397"/>
                  <a:gd name="T16" fmla="*/ 28 w 283"/>
                  <a:gd name="T17" fmla="*/ 142 h 397"/>
                  <a:gd name="T18" fmla="*/ 0 w 283"/>
                  <a:gd name="T19" fmla="*/ 113 h 397"/>
                  <a:gd name="T20" fmla="*/ 56 w 283"/>
                  <a:gd name="T21" fmla="*/ 56 h 397"/>
                  <a:gd name="T22" fmla="*/ 85 w 283"/>
                  <a:gd name="T23" fmla="*/ 56 h 397"/>
                  <a:gd name="T24" fmla="*/ 113 w 283"/>
                  <a:gd name="T25" fmla="*/ 0 h 397"/>
                  <a:gd name="T26" fmla="*/ 170 w 283"/>
                  <a:gd name="T27" fmla="*/ 28 h 397"/>
                  <a:gd name="T28" fmla="*/ 227 w 283"/>
                  <a:gd name="T29" fmla="*/ 0 h 397"/>
                  <a:gd name="T30" fmla="*/ 255 w 283"/>
                  <a:gd name="T31" fmla="*/ 56 h 397"/>
                  <a:gd name="T32" fmla="*/ 255 w 283"/>
                  <a:gd name="T33" fmla="*/ 227 h 397"/>
                  <a:gd name="T34" fmla="*/ 283 w 283"/>
                  <a:gd name="T35" fmla="*/ 36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397">
                    <a:moveTo>
                      <a:pt x="283" y="368"/>
                    </a:move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0" y="113"/>
                    </a:lnTo>
                    <a:lnTo>
                      <a:pt x="56" y="56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6"/>
                    </a:lnTo>
                    <a:lnTo>
                      <a:pt x="255" y="227"/>
                    </a:lnTo>
                    <a:lnTo>
                      <a:pt x="283" y="36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" name="Freeform 277">
                <a:extLst>
                  <a:ext uri="{FF2B5EF4-FFF2-40B4-BE49-F238E27FC236}">
                    <a16:creationId xmlns:a16="http://schemas.microsoft.com/office/drawing/2014/main" id="{8A8C7016-E8A7-42C8-941E-2B1745C0B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4826"/>
                <a:ext cx="510" cy="482"/>
              </a:xfrm>
              <a:custGeom>
                <a:avLst/>
                <a:gdLst>
                  <a:gd name="T0" fmla="*/ 510 w 510"/>
                  <a:gd name="T1" fmla="*/ 56 h 482"/>
                  <a:gd name="T2" fmla="*/ 454 w 510"/>
                  <a:gd name="T3" fmla="*/ 28 h 482"/>
                  <a:gd name="T4" fmla="*/ 454 w 510"/>
                  <a:gd name="T5" fmla="*/ 0 h 482"/>
                  <a:gd name="T6" fmla="*/ 397 w 510"/>
                  <a:gd name="T7" fmla="*/ 28 h 482"/>
                  <a:gd name="T8" fmla="*/ 369 w 510"/>
                  <a:gd name="T9" fmla="*/ 0 h 482"/>
                  <a:gd name="T10" fmla="*/ 312 w 510"/>
                  <a:gd name="T11" fmla="*/ 0 h 482"/>
                  <a:gd name="T12" fmla="*/ 284 w 510"/>
                  <a:gd name="T13" fmla="*/ 56 h 482"/>
                  <a:gd name="T14" fmla="*/ 284 w 510"/>
                  <a:gd name="T15" fmla="*/ 142 h 482"/>
                  <a:gd name="T16" fmla="*/ 284 w 510"/>
                  <a:gd name="T17" fmla="*/ 170 h 482"/>
                  <a:gd name="T18" fmla="*/ 142 w 510"/>
                  <a:gd name="T19" fmla="*/ 198 h 482"/>
                  <a:gd name="T20" fmla="*/ 114 w 510"/>
                  <a:gd name="T21" fmla="*/ 198 h 482"/>
                  <a:gd name="T22" fmla="*/ 57 w 510"/>
                  <a:gd name="T23" fmla="*/ 312 h 482"/>
                  <a:gd name="T24" fmla="*/ 0 w 510"/>
                  <a:gd name="T25" fmla="*/ 340 h 482"/>
                  <a:gd name="T26" fmla="*/ 0 w 510"/>
                  <a:gd name="T27" fmla="*/ 425 h 482"/>
                  <a:gd name="T28" fmla="*/ 0 w 510"/>
                  <a:gd name="T29" fmla="*/ 453 h 482"/>
                  <a:gd name="T30" fmla="*/ 57 w 510"/>
                  <a:gd name="T31" fmla="*/ 453 h 482"/>
                  <a:gd name="T32" fmla="*/ 57 w 510"/>
                  <a:gd name="T33" fmla="*/ 482 h 482"/>
                  <a:gd name="T34" fmla="*/ 114 w 510"/>
                  <a:gd name="T35" fmla="*/ 482 h 482"/>
                  <a:gd name="T36" fmla="*/ 142 w 510"/>
                  <a:gd name="T37" fmla="*/ 425 h 482"/>
                  <a:gd name="T38" fmla="*/ 199 w 510"/>
                  <a:gd name="T39" fmla="*/ 425 h 482"/>
                  <a:gd name="T40" fmla="*/ 227 w 510"/>
                  <a:gd name="T41" fmla="*/ 340 h 482"/>
                  <a:gd name="T42" fmla="*/ 284 w 510"/>
                  <a:gd name="T43" fmla="*/ 340 h 482"/>
                  <a:gd name="T44" fmla="*/ 340 w 510"/>
                  <a:gd name="T45" fmla="*/ 283 h 482"/>
                  <a:gd name="T46" fmla="*/ 454 w 510"/>
                  <a:gd name="T47" fmla="*/ 312 h 482"/>
                  <a:gd name="T48" fmla="*/ 482 w 510"/>
                  <a:gd name="T49" fmla="*/ 283 h 482"/>
                  <a:gd name="T50" fmla="*/ 454 w 510"/>
                  <a:gd name="T51" fmla="*/ 198 h 482"/>
                  <a:gd name="T52" fmla="*/ 482 w 510"/>
                  <a:gd name="T53" fmla="*/ 142 h 482"/>
                  <a:gd name="T54" fmla="*/ 454 w 510"/>
                  <a:gd name="T55" fmla="*/ 113 h 482"/>
                  <a:gd name="T56" fmla="*/ 510 w 510"/>
                  <a:gd name="T57" fmla="*/ 5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82">
                    <a:moveTo>
                      <a:pt x="510" y="56"/>
                    </a:moveTo>
                    <a:lnTo>
                      <a:pt x="454" y="28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84" y="56"/>
                    </a:lnTo>
                    <a:lnTo>
                      <a:pt x="284" y="142"/>
                    </a:lnTo>
                    <a:lnTo>
                      <a:pt x="284" y="170"/>
                    </a:lnTo>
                    <a:lnTo>
                      <a:pt x="142" y="198"/>
                    </a:lnTo>
                    <a:lnTo>
                      <a:pt x="114" y="198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0" y="425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482"/>
                    </a:lnTo>
                    <a:lnTo>
                      <a:pt x="114" y="482"/>
                    </a:lnTo>
                    <a:lnTo>
                      <a:pt x="142" y="425"/>
                    </a:lnTo>
                    <a:lnTo>
                      <a:pt x="199" y="425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340" y="283"/>
                    </a:lnTo>
                    <a:lnTo>
                      <a:pt x="454" y="312"/>
                    </a:lnTo>
                    <a:lnTo>
                      <a:pt x="482" y="283"/>
                    </a:lnTo>
                    <a:lnTo>
                      <a:pt x="454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510" y="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" name="Freeform 278">
                <a:extLst>
                  <a:ext uri="{FF2B5EF4-FFF2-40B4-BE49-F238E27FC236}">
                    <a16:creationId xmlns:a16="http://schemas.microsoft.com/office/drawing/2014/main" id="{015D5B30-36D6-4B17-8699-8D2F94A34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" y="4599"/>
                <a:ext cx="567" cy="652"/>
              </a:xfrm>
              <a:custGeom>
                <a:avLst/>
                <a:gdLst>
                  <a:gd name="T0" fmla="*/ 567 w 567"/>
                  <a:gd name="T1" fmla="*/ 283 h 652"/>
                  <a:gd name="T2" fmla="*/ 567 w 567"/>
                  <a:gd name="T3" fmla="*/ 397 h 652"/>
                  <a:gd name="T4" fmla="*/ 425 w 567"/>
                  <a:gd name="T5" fmla="*/ 425 h 652"/>
                  <a:gd name="T6" fmla="*/ 397 w 567"/>
                  <a:gd name="T7" fmla="*/ 425 h 652"/>
                  <a:gd name="T8" fmla="*/ 340 w 567"/>
                  <a:gd name="T9" fmla="*/ 539 h 652"/>
                  <a:gd name="T10" fmla="*/ 283 w 567"/>
                  <a:gd name="T11" fmla="*/ 567 h 652"/>
                  <a:gd name="T12" fmla="*/ 283 w 567"/>
                  <a:gd name="T13" fmla="*/ 652 h 652"/>
                  <a:gd name="T14" fmla="*/ 255 w 567"/>
                  <a:gd name="T15" fmla="*/ 624 h 652"/>
                  <a:gd name="T16" fmla="*/ 227 w 567"/>
                  <a:gd name="T17" fmla="*/ 652 h 652"/>
                  <a:gd name="T18" fmla="*/ 227 w 567"/>
                  <a:gd name="T19" fmla="*/ 624 h 652"/>
                  <a:gd name="T20" fmla="*/ 141 w 567"/>
                  <a:gd name="T21" fmla="*/ 652 h 652"/>
                  <a:gd name="T22" fmla="*/ 113 w 567"/>
                  <a:gd name="T23" fmla="*/ 595 h 652"/>
                  <a:gd name="T24" fmla="*/ 113 w 567"/>
                  <a:gd name="T25" fmla="*/ 539 h 652"/>
                  <a:gd name="T26" fmla="*/ 85 w 567"/>
                  <a:gd name="T27" fmla="*/ 510 h 652"/>
                  <a:gd name="T28" fmla="*/ 85 w 567"/>
                  <a:gd name="T29" fmla="*/ 454 h 652"/>
                  <a:gd name="T30" fmla="*/ 56 w 567"/>
                  <a:gd name="T31" fmla="*/ 425 h 652"/>
                  <a:gd name="T32" fmla="*/ 85 w 567"/>
                  <a:gd name="T33" fmla="*/ 397 h 652"/>
                  <a:gd name="T34" fmla="*/ 0 w 567"/>
                  <a:gd name="T35" fmla="*/ 369 h 652"/>
                  <a:gd name="T36" fmla="*/ 28 w 567"/>
                  <a:gd name="T37" fmla="*/ 312 h 652"/>
                  <a:gd name="T38" fmla="*/ 85 w 567"/>
                  <a:gd name="T39" fmla="*/ 312 h 652"/>
                  <a:gd name="T40" fmla="*/ 28 w 567"/>
                  <a:gd name="T41" fmla="*/ 283 h 652"/>
                  <a:gd name="T42" fmla="*/ 28 w 567"/>
                  <a:gd name="T43" fmla="*/ 170 h 652"/>
                  <a:gd name="T44" fmla="*/ 56 w 567"/>
                  <a:gd name="T45" fmla="*/ 142 h 652"/>
                  <a:gd name="T46" fmla="*/ 56 w 567"/>
                  <a:gd name="T47" fmla="*/ 170 h 652"/>
                  <a:gd name="T48" fmla="*/ 113 w 567"/>
                  <a:gd name="T49" fmla="*/ 113 h 652"/>
                  <a:gd name="T50" fmla="*/ 113 w 567"/>
                  <a:gd name="T51" fmla="*/ 85 h 652"/>
                  <a:gd name="T52" fmla="*/ 141 w 567"/>
                  <a:gd name="T53" fmla="*/ 57 h 652"/>
                  <a:gd name="T54" fmla="*/ 255 w 567"/>
                  <a:gd name="T55" fmla="*/ 0 h 652"/>
                  <a:gd name="T56" fmla="*/ 312 w 567"/>
                  <a:gd name="T57" fmla="*/ 0 h 652"/>
                  <a:gd name="T58" fmla="*/ 368 w 567"/>
                  <a:gd name="T59" fmla="*/ 28 h 652"/>
                  <a:gd name="T60" fmla="*/ 312 w 567"/>
                  <a:gd name="T61" fmla="*/ 57 h 652"/>
                  <a:gd name="T62" fmla="*/ 340 w 567"/>
                  <a:gd name="T63" fmla="*/ 113 h 652"/>
                  <a:gd name="T64" fmla="*/ 255 w 567"/>
                  <a:gd name="T65" fmla="*/ 142 h 652"/>
                  <a:gd name="T66" fmla="*/ 312 w 567"/>
                  <a:gd name="T67" fmla="*/ 142 h 652"/>
                  <a:gd name="T68" fmla="*/ 312 w 567"/>
                  <a:gd name="T69" fmla="*/ 198 h 652"/>
                  <a:gd name="T70" fmla="*/ 368 w 567"/>
                  <a:gd name="T71" fmla="*/ 198 h 652"/>
                  <a:gd name="T72" fmla="*/ 397 w 567"/>
                  <a:gd name="T73" fmla="*/ 170 h 652"/>
                  <a:gd name="T74" fmla="*/ 425 w 567"/>
                  <a:gd name="T75" fmla="*/ 170 h 652"/>
                  <a:gd name="T76" fmla="*/ 453 w 567"/>
                  <a:gd name="T77" fmla="*/ 198 h 652"/>
                  <a:gd name="T78" fmla="*/ 425 w 567"/>
                  <a:gd name="T79" fmla="*/ 227 h 652"/>
                  <a:gd name="T80" fmla="*/ 425 w 567"/>
                  <a:gd name="T81" fmla="*/ 312 h 652"/>
                  <a:gd name="T82" fmla="*/ 510 w 567"/>
                  <a:gd name="T83" fmla="*/ 312 h 652"/>
                  <a:gd name="T84" fmla="*/ 567 w 567"/>
                  <a:gd name="T85" fmla="*/ 28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7" h="652">
                    <a:moveTo>
                      <a:pt x="567" y="283"/>
                    </a:moveTo>
                    <a:lnTo>
                      <a:pt x="567" y="397"/>
                    </a:lnTo>
                    <a:lnTo>
                      <a:pt x="425" y="425"/>
                    </a:lnTo>
                    <a:lnTo>
                      <a:pt x="397" y="425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255" y="624"/>
                    </a:lnTo>
                    <a:lnTo>
                      <a:pt x="227" y="652"/>
                    </a:lnTo>
                    <a:lnTo>
                      <a:pt x="227" y="624"/>
                    </a:lnTo>
                    <a:lnTo>
                      <a:pt x="141" y="652"/>
                    </a:lnTo>
                    <a:lnTo>
                      <a:pt x="113" y="595"/>
                    </a:lnTo>
                    <a:lnTo>
                      <a:pt x="113" y="539"/>
                    </a:lnTo>
                    <a:lnTo>
                      <a:pt x="85" y="510"/>
                    </a:lnTo>
                    <a:lnTo>
                      <a:pt x="85" y="454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69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12" y="57"/>
                    </a:lnTo>
                    <a:lnTo>
                      <a:pt x="340" y="113"/>
                    </a:lnTo>
                    <a:lnTo>
                      <a:pt x="255" y="142"/>
                    </a:lnTo>
                    <a:lnTo>
                      <a:pt x="312" y="142"/>
                    </a:lnTo>
                    <a:lnTo>
                      <a:pt x="312" y="198"/>
                    </a:lnTo>
                    <a:lnTo>
                      <a:pt x="368" y="198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425" y="227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67" y="28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8" name="Freeform 279">
                <a:extLst>
                  <a:ext uri="{FF2B5EF4-FFF2-40B4-BE49-F238E27FC236}">
                    <a16:creationId xmlns:a16="http://schemas.microsoft.com/office/drawing/2014/main" id="{A7DE10FF-6A35-47C7-805F-091AD54F2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" y="4259"/>
                <a:ext cx="426" cy="567"/>
              </a:xfrm>
              <a:custGeom>
                <a:avLst/>
                <a:gdLst>
                  <a:gd name="T0" fmla="*/ 369 w 426"/>
                  <a:gd name="T1" fmla="*/ 28 h 567"/>
                  <a:gd name="T2" fmla="*/ 426 w 426"/>
                  <a:gd name="T3" fmla="*/ 85 h 567"/>
                  <a:gd name="T4" fmla="*/ 369 w 426"/>
                  <a:gd name="T5" fmla="*/ 170 h 567"/>
                  <a:gd name="T6" fmla="*/ 397 w 426"/>
                  <a:gd name="T7" fmla="*/ 283 h 567"/>
                  <a:gd name="T8" fmla="*/ 426 w 426"/>
                  <a:gd name="T9" fmla="*/ 340 h 567"/>
                  <a:gd name="T10" fmla="*/ 369 w 426"/>
                  <a:gd name="T11" fmla="*/ 340 h 567"/>
                  <a:gd name="T12" fmla="*/ 255 w 426"/>
                  <a:gd name="T13" fmla="*/ 397 h 567"/>
                  <a:gd name="T14" fmla="*/ 227 w 426"/>
                  <a:gd name="T15" fmla="*/ 425 h 567"/>
                  <a:gd name="T16" fmla="*/ 227 w 426"/>
                  <a:gd name="T17" fmla="*/ 453 h 567"/>
                  <a:gd name="T18" fmla="*/ 170 w 426"/>
                  <a:gd name="T19" fmla="*/ 510 h 567"/>
                  <a:gd name="T20" fmla="*/ 170 w 426"/>
                  <a:gd name="T21" fmla="*/ 482 h 567"/>
                  <a:gd name="T22" fmla="*/ 142 w 426"/>
                  <a:gd name="T23" fmla="*/ 510 h 567"/>
                  <a:gd name="T24" fmla="*/ 142 w 426"/>
                  <a:gd name="T25" fmla="*/ 567 h 567"/>
                  <a:gd name="T26" fmla="*/ 85 w 426"/>
                  <a:gd name="T27" fmla="*/ 510 h 567"/>
                  <a:gd name="T28" fmla="*/ 85 w 426"/>
                  <a:gd name="T29" fmla="*/ 482 h 567"/>
                  <a:gd name="T30" fmla="*/ 0 w 426"/>
                  <a:gd name="T31" fmla="*/ 312 h 567"/>
                  <a:gd name="T32" fmla="*/ 85 w 426"/>
                  <a:gd name="T33" fmla="*/ 283 h 567"/>
                  <a:gd name="T34" fmla="*/ 57 w 426"/>
                  <a:gd name="T35" fmla="*/ 255 h 567"/>
                  <a:gd name="T36" fmla="*/ 85 w 426"/>
                  <a:gd name="T37" fmla="*/ 227 h 567"/>
                  <a:gd name="T38" fmla="*/ 0 w 426"/>
                  <a:gd name="T39" fmla="*/ 170 h 567"/>
                  <a:gd name="T40" fmla="*/ 29 w 426"/>
                  <a:gd name="T41" fmla="*/ 85 h 567"/>
                  <a:gd name="T42" fmla="*/ 85 w 426"/>
                  <a:gd name="T43" fmla="*/ 113 h 567"/>
                  <a:gd name="T44" fmla="*/ 85 w 426"/>
                  <a:gd name="T45" fmla="*/ 56 h 567"/>
                  <a:gd name="T46" fmla="*/ 142 w 426"/>
                  <a:gd name="T47" fmla="*/ 85 h 567"/>
                  <a:gd name="T48" fmla="*/ 170 w 426"/>
                  <a:gd name="T49" fmla="*/ 56 h 567"/>
                  <a:gd name="T50" fmla="*/ 170 w 426"/>
                  <a:gd name="T51" fmla="*/ 0 h 567"/>
                  <a:gd name="T52" fmla="*/ 255 w 426"/>
                  <a:gd name="T53" fmla="*/ 0 h 567"/>
                  <a:gd name="T54" fmla="*/ 312 w 426"/>
                  <a:gd name="T55" fmla="*/ 28 h 567"/>
                  <a:gd name="T56" fmla="*/ 369 w 426"/>
                  <a:gd name="T57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6" h="567">
                    <a:moveTo>
                      <a:pt x="369" y="28"/>
                    </a:moveTo>
                    <a:lnTo>
                      <a:pt x="426" y="85"/>
                    </a:lnTo>
                    <a:lnTo>
                      <a:pt x="369" y="170"/>
                    </a:lnTo>
                    <a:lnTo>
                      <a:pt x="397" y="283"/>
                    </a:lnTo>
                    <a:lnTo>
                      <a:pt x="426" y="340"/>
                    </a:lnTo>
                    <a:lnTo>
                      <a:pt x="369" y="340"/>
                    </a:lnTo>
                    <a:lnTo>
                      <a:pt x="255" y="397"/>
                    </a:lnTo>
                    <a:lnTo>
                      <a:pt x="227" y="425"/>
                    </a:lnTo>
                    <a:lnTo>
                      <a:pt x="227" y="453"/>
                    </a:lnTo>
                    <a:lnTo>
                      <a:pt x="170" y="510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85" y="510"/>
                    </a:lnTo>
                    <a:lnTo>
                      <a:pt x="85" y="482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0" y="170"/>
                    </a:lnTo>
                    <a:lnTo>
                      <a:pt x="29" y="85"/>
                    </a:lnTo>
                    <a:lnTo>
                      <a:pt x="85" y="113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12" y="28"/>
                    </a:lnTo>
                    <a:lnTo>
                      <a:pt x="369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9" name="Freeform 280">
                <a:extLst>
                  <a:ext uri="{FF2B5EF4-FFF2-40B4-BE49-F238E27FC236}">
                    <a16:creationId xmlns:a16="http://schemas.microsoft.com/office/drawing/2014/main" id="{6E02F2ED-B98B-4D70-AF55-FA41EA533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9" y="4571"/>
                <a:ext cx="425" cy="311"/>
              </a:xfrm>
              <a:custGeom>
                <a:avLst/>
                <a:gdLst>
                  <a:gd name="T0" fmla="*/ 397 w 425"/>
                  <a:gd name="T1" fmla="*/ 311 h 311"/>
                  <a:gd name="T2" fmla="*/ 369 w 425"/>
                  <a:gd name="T3" fmla="*/ 255 h 311"/>
                  <a:gd name="T4" fmla="*/ 312 w 425"/>
                  <a:gd name="T5" fmla="*/ 283 h 311"/>
                  <a:gd name="T6" fmla="*/ 255 w 425"/>
                  <a:gd name="T7" fmla="*/ 255 h 311"/>
                  <a:gd name="T8" fmla="*/ 227 w 425"/>
                  <a:gd name="T9" fmla="*/ 311 h 311"/>
                  <a:gd name="T10" fmla="*/ 198 w 425"/>
                  <a:gd name="T11" fmla="*/ 311 h 311"/>
                  <a:gd name="T12" fmla="*/ 142 w 425"/>
                  <a:gd name="T13" fmla="*/ 283 h 311"/>
                  <a:gd name="T14" fmla="*/ 142 w 425"/>
                  <a:gd name="T15" fmla="*/ 255 h 311"/>
                  <a:gd name="T16" fmla="*/ 85 w 425"/>
                  <a:gd name="T17" fmla="*/ 283 h 311"/>
                  <a:gd name="T18" fmla="*/ 57 w 425"/>
                  <a:gd name="T19" fmla="*/ 255 h 311"/>
                  <a:gd name="T20" fmla="*/ 0 w 425"/>
                  <a:gd name="T21" fmla="*/ 198 h 311"/>
                  <a:gd name="T22" fmla="*/ 28 w 425"/>
                  <a:gd name="T23" fmla="*/ 170 h 311"/>
                  <a:gd name="T24" fmla="*/ 57 w 425"/>
                  <a:gd name="T25" fmla="*/ 198 h 311"/>
                  <a:gd name="T26" fmla="*/ 57 w 425"/>
                  <a:gd name="T27" fmla="*/ 113 h 311"/>
                  <a:gd name="T28" fmla="*/ 85 w 425"/>
                  <a:gd name="T29" fmla="*/ 85 h 311"/>
                  <a:gd name="T30" fmla="*/ 113 w 425"/>
                  <a:gd name="T31" fmla="*/ 113 h 311"/>
                  <a:gd name="T32" fmla="*/ 113 w 425"/>
                  <a:gd name="T33" fmla="*/ 85 h 311"/>
                  <a:gd name="T34" fmla="*/ 113 w 425"/>
                  <a:gd name="T35" fmla="*/ 56 h 311"/>
                  <a:gd name="T36" fmla="*/ 142 w 425"/>
                  <a:gd name="T37" fmla="*/ 28 h 311"/>
                  <a:gd name="T38" fmla="*/ 170 w 425"/>
                  <a:gd name="T39" fmla="*/ 56 h 311"/>
                  <a:gd name="T40" fmla="*/ 170 w 425"/>
                  <a:gd name="T41" fmla="*/ 0 h 311"/>
                  <a:gd name="T42" fmla="*/ 255 w 425"/>
                  <a:gd name="T43" fmla="*/ 0 h 311"/>
                  <a:gd name="T44" fmla="*/ 255 w 425"/>
                  <a:gd name="T45" fmla="*/ 28 h 311"/>
                  <a:gd name="T46" fmla="*/ 312 w 425"/>
                  <a:gd name="T47" fmla="*/ 28 h 311"/>
                  <a:gd name="T48" fmla="*/ 312 w 425"/>
                  <a:gd name="T49" fmla="*/ 56 h 311"/>
                  <a:gd name="T50" fmla="*/ 425 w 425"/>
                  <a:gd name="T51" fmla="*/ 85 h 311"/>
                  <a:gd name="T52" fmla="*/ 397 w 425"/>
                  <a:gd name="T53" fmla="*/ 198 h 311"/>
                  <a:gd name="T54" fmla="*/ 397 w 425"/>
                  <a:gd name="T55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25" h="311">
                    <a:moveTo>
                      <a:pt x="397" y="311"/>
                    </a:moveTo>
                    <a:lnTo>
                      <a:pt x="369" y="255"/>
                    </a:lnTo>
                    <a:lnTo>
                      <a:pt x="312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42" y="283"/>
                    </a:lnTo>
                    <a:lnTo>
                      <a:pt x="142" y="25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57" y="198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142" y="28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255" y="28"/>
                    </a:lnTo>
                    <a:lnTo>
                      <a:pt x="312" y="28"/>
                    </a:lnTo>
                    <a:lnTo>
                      <a:pt x="312" y="56"/>
                    </a:lnTo>
                    <a:lnTo>
                      <a:pt x="425" y="85"/>
                    </a:lnTo>
                    <a:lnTo>
                      <a:pt x="397" y="198"/>
                    </a:lnTo>
                    <a:lnTo>
                      <a:pt x="397" y="31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0" name="Freeform 281">
                <a:extLst>
                  <a:ext uri="{FF2B5EF4-FFF2-40B4-BE49-F238E27FC236}">
                    <a16:creationId xmlns:a16="http://schemas.microsoft.com/office/drawing/2014/main" id="{3E0DF5E8-AE77-485A-9F96-BD4F512EC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1" y="4315"/>
                <a:ext cx="368" cy="341"/>
              </a:xfrm>
              <a:custGeom>
                <a:avLst/>
                <a:gdLst>
                  <a:gd name="T0" fmla="*/ 283 w 368"/>
                  <a:gd name="T1" fmla="*/ 341 h 341"/>
                  <a:gd name="T2" fmla="*/ 170 w 368"/>
                  <a:gd name="T3" fmla="*/ 312 h 341"/>
                  <a:gd name="T4" fmla="*/ 170 w 368"/>
                  <a:gd name="T5" fmla="*/ 284 h 341"/>
                  <a:gd name="T6" fmla="*/ 113 w 368"/>
                  <a:gd name="T7" fmla="*/ 284 h 341"/>
                  <a:gd name="T8" fmla="*/ 113 w 368"/>
                  <a:gd name="T9" fmla="*/ 256 h 341"/>
                  <a:gd name="T10" fmla="*/ 28 w 368"/>
                  <a:gd name="T11" fmla="*/ 256 h 341"/>
                  <a:gd name="T12" fmla="*/ 0 w 368"/>
                  <a:gd name="T13" fmla="*/ 227 h 341"/>
                  <a:gd name="T14" fmla="*/ 28 w 368"/>
                  <a:gd name="T15" fmla="*/ 199 h 341"/>
                  <a:gd name="T16" fmla="*/ 0 w 368"/>
                  <a:gd name="T17" fmla="*/ 199 h 341"/>
                  <a:gd name="T18" fmla="*/ 0 w 368"/>
                  <a:gd name="T19" fmla="*/ 142 h 341"/>
                  <a:gd name="T20" fmla="*/ 56 w 368"/>
                  <a:gd name="T21" fmla="*/ 114 h 341"/>
                  <a:gd name="T22" fmla="*/ 56 w 368"/>
                  <a:gd name="T23" fmla="*/ 86 h 341"/>
                  <a:gd name="T24" fmla="*/ 113 w 368"/>
                  <a:gd name="T25" fmla="*/ 57 h 341"/>
                  <a:gd name="T26" fmla="*/ 113 w 368"/>
                  <a:gd name="T27" fmla="*/ 0 h 341"/>
                  <a:gd name="T28" fmla="*/ 142 w 368"/>
                  <a:gd name="T29" fmla="*/ 0 h 341"/>
                  <a:gd name="T30" fmla="*/ 170 w 368"/>
                  <a:gd name="T31" fmla="*/ 29 h 341"/>
                  <a:gd name="T32" fmla="*/ 198 w 368"/>
                  <a:gd name="T33" fmla="*/ 0 h 341"/>
                  <a:gd name="T34" fmla="*/ 368 w 368"/>
                  <a:gd name="T35" fmla="*/ 29 h 341"/>
                  <a:gd name="T36" fmla="*/ 312 w 368"/>
                  <a:gd name="T37" fmla="*/ 227 h 341"/>
                  <a:gd name="T38" fmla="*/ 283 w 368"/>
                  <a:gd name="T3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8" h="341">
                    <a:moveTo>
                      <a:pt x="283" y="341"/>
                    </a:moveTo>
                    <a:lnTo>
                      <a:pt x="170" y="312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256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6" y="114"/>
                    </a:lnTo>
                    <a:lnTo>
                      <a:pt x="56" y="86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368" y="29"/>
                    </a:lnTo>
                    <a:lnTo>
                      <a:pt x="312" y="227"/>
                    </a:lnTo>
                    <a:lnTo>
                      <a:pt x="283" y="34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Freeform 282">
                <a:extLst>
                  <a:ext uri="{FF2B5EF4-FFF2-40B4-BE49-F238E27FC236}">
                    <a16:creationId xmlns:a16="http://schemas.microsoft.com/office/drawing/2014/main" id="{3DEFFA06-F36D-4063-93E0-62E36D2B0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4145"/>
                <a:ext cx="680" cy="766"/>
              </a:xfrm>
              <a:custGeom>
                <a:avLst/>
                <a:gdLst>
                  <a:gd name="T0" fmla="*/ 57 w 680"/>
                  <a:gd name="T1" fmla="*/ 29 h 766"/>
                  <a:gd name="T2" fmla="*/ 85 w 680"/>
                  <a:gd name="T3" fmla="*/ 29 h 766"/>
                  <a:gd name="T4" fmla="*/ 113 w 680"/>
                  <a:gd name="T5" fmla="*/ 0 h 766"/>
                  <a:gd name="T6" fmla="*/ 142 w 680"/>
                  <a:gd name="T7" fmla="*/ 29 h 766"/>
                  <a:gd name="T8" fmla="*/ 255 w 680"/>
                  <a:gd name="T9" fmla="*/ 29 h 766"/>
                  <a:gd name="T10" fmla="*/ 368 w 680"/>
                  <a:gd name="T11" fmla="*/ 0 h 766"/>
                  <a:gd name="T12" fmla="*/ 425 w 680"/>
                  <a:gd name="T13" fmla="*/ 29 h 766"/>
                  <a:gd name="T14" fmla="*/ 397 w 680"/>
                  <a:gd name="T15" fmla="*/ 57 h 766"/>
                  <a:gd name="T16" fmla="*/ 510 w 680"/>
                  <a:gd name="T17" fmla="*/ 114 h 766"/>
                  <a:gd name="T18" fmla="*/ 538 w 680"/>
                  <a:gd name="T19" fmla="*/ 57 h 766"/>
                  <a:gd name="T20" fmla="*/ 624 w 680"/>
                  <a:gd name="T21" fmla="*/ 57 h 766"/>
                  <a:gd name="T22" fmla="*/ 680 w 680"/>
                  <a:gd name="T23" fmla="*/ 114 h 766"/>
                  <a:gd name="T24" fmla="*/ 680 w 680"/>
                  <a:gd name="T25" fmla="*/ 170 h 766"/>
                  <a:gd name="T26" fmla="*/ 652 w 680"/>
                  <a:gd name="T27" fmla="*/ 199 h 766"/>
                  <a:gd name="T28" fmla="*/ 624 w 680"/>
                  <a:gd name="T29" fmla="*/ 170 h 766"/>
                  <a:gd name="T30" fmla="*/ 595 w 680"/>
                  <a:gd name="T31" fmla="*/ 170 h 766"/>
                  <a:gd name="T32" fmla="*/ 595 w 680"/>
                  <a:gd name="T33" fmla="*/ 227 h 766"/>
                  <a:gd name="T34" fmla="*/ 538 w 680"/>
                  <a:gd name="T35" fmla="*/ 256 h 766"/>
                  <a:gd name="T36" fmla="*/ 538 w 680"/>
                  <a:gd name="T37" fmla="*/ 284 h 766"/>
                  <a:gd name="T38" fmla="*/ 482 w 680"/>
                  <a:gd name="T39" fmla="*/ 312 h 766"/>
                  <a:gd name="T40" fmla="*/ 482 w 680"/>
                  <a:gd name="T41" fmla="*/ 369 h 766"/>
                  <a:gd name="T42" fmla="*/ 510 w 680"/>
                  <a:gd name="T43" fmla="*/ 369 h 766"/>
                  <a:gd name="T44" fmla="*/ 482 w 680"/>
                  <a:gd name="T45" fmla="*/ 397 h 766"/>
                  <a:gd name="T46" fmla="*/ 510 w 680"/>
                  <a:gd name="T47" fmla="*/ 426 h 766"/>
                  <a:gd name="T48" fmla="*/ 510 w 680"/>
                  <a:gd name="T49" fmla="*/ 482 h 766"/>
                  <a:gd name="T50" fmla="*/ 482 w 680"/>
                  <a:gd name="T51" fmla="*/ 454 h 766"/>
                  <a:gd name="T52" fmla="*/ 453 w 680"/>
                  <a:gd name="T53" fmla="*/ 482 h 766"/>
                  <a:gd name="T54" fmla="*/ 453 w 680"/>
                  <a:gd name="T55" fmla="*/ 539 h 766"/>
                  <a:gd name="T56" fmla="*/ 425 w 680"/>
                  <a:gd name="T57" fmla="*/ 511 h 766"/>
                  <a:gd name="T58" fmla="*/ 397 w 680"/>
                  <a:gd name="T59" fmla="*/ 539 h 766"/>
                  <a:gd name="T60" fmla="*/ 397 w 680"/>
                  <a:gd name="T61" fmla="*/ 624 h 766"/>
                  <a:gd name="T62" fmla="*/ 368 w 680"/>
                  <a:gd name="T63" fmla="*/ 596 h 766"/>
                  <a:gd name="T64" fmla="*/ 340 w 680"/>
                  <a:gd name="T65" fmla="*/ 624 h 766"/>
                  <a:gd name="T66" fmla="*/ 397 w 680"/>
                  <a:gd name="T67" fmla="*/ 681 h 766"/>
                  <a:gd name="T68" fmla="*/ 340 w 680"/>
                  <a:gd name="T69" fmla="*/ 681 h 766"/>
                  <a:gd name="T70" fmla="*/ 312 w 680"/>
                  <a:gd name="T71" fmla="*/ 737 h 766"/>
                  <a:gd name="T72" fmla="*/ 255 w 680"/>
                  <a:gd name="T73" fmla="*/ 766 h 766"/>
                  <a:gd name="T74" fmla="*/ 170 w 680"/>
                  <a:gd name="T75" fmla="*/ 766 h 766"/>
                  <a:gd name="T76" fmla="*/ 170 w 680"/>
                  <a:gd name="T77" fmla="*/ 681 h 766"/>
                  <a:gd name="T78" fmla="*/ 198 w 680"/>
                  <a:gd name="T79" fmla="*/ 652 h 766"/>
                  <a:gd name="T80" fmla="*/ 170 w 680"/>
                  <a:gd name="T81" fmla="*/ 624 h 766"/>
                  <a:gd name="T82" fmla="*/ 142 w 680"/>
                  <a:gd name="T83" fmla="*/ 624 h 766"/>
                  <a:gd name="T84" fmla="*/ 113 w 680"/>
                  <a:gd name="T85" fmla="*/ 652 h 766"/>
                  <a:gd name="T86" fmla="*/ 57 w 680"/>
                  <a:gd name="T87" fmla="*/ 652 h 766"/>
                  <a:gd name="T88" fmla="*/ 57 w 680"/>
                  <a:gd name="T89" fmla="*/ 624 h 766"/>
                  <a:gd name="T90" fmla="*/ 57 w 680"/>
                  <a:gd name="T91" fmla="*/ 596 h 766"/>
                  <a:gd name="T92" fmla="*/ 0 w 680"/>
                  <a:gd name="T93" fmla="*/ 596 h 766"/>
                  <a:gd name="T94" fmla="*/ 85 w 680"/>
                  <a:gd name="T95" fmla="*/ 567 h 766"/>
                  <a:gd name="T96" fmla="*/ 57 w 680"/>
                  <a:gd name="T97" fmla="*/ 511 h 766"/>
                  <a:gd name="T98" fmla="*/ 113 w 680"/>
                  <a:gd name="T99" fmla="*/ 482 h 766"/>
                  <a:gd name="T100" fmla="*/ 57 w 680"/>
                  <a:gd name="T101" fmla="*/ 454 h 766"/>
                  <a:gd name="T102" fmla="*/ 28 w 680"/>
                  <a:gd name="T103" fmla="*/ 397 h 766"/>
                  <a:gd name="T104" fmla="*/ 0 w 680"/>
                  <a:gd name="T105" fmla="*/ 284 h 766"/>
                  <a:gd name="T106" fmla="*/ 57 w 680"/>
                  <a:gd name="T107" fmla="*/ 199 h 766"/>
                  <a:gd name="T108" fmla="*/ 0 w 680"/>
                  <a:gd name="T109" fmla="*/ 142 h 766"/>
                  <a:gd name="T110" fmla="*/ 57 w 680"/>
                  <a:gd name="T111" fmla="*/ 29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80" h="766">
                    <a:moveTo>
                      <a:pt x="57" y="29"/>
                    </a:moveTo>
                    <a:lnTo>
                      <a:pt x="85" y="29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255" y="29"/>
                    </a:lnTo>
                    <a:lnTo>
                      <a:pt x="368" y="0"/>
                    </a:lnTo>
                    <a:lnTo>
                      <a:pt x="425" y="29"/>
                    </a:lnTo>
                    <a:lnTo>
                      <a:pt x="397" y="57"/>
                    </a:lnTo>
                    <a:lnTo>
                      <a:pt x="510" y="114"/>
                    </a:lnTo>
                    <a:lnTo>
                      <a:pt x="538" y="57"/>
                    </a:lnTo>
                    <a:lnTo>
                      <a:pt x="624" y="57"/>
                    </a:lnTo>
                    <a:lnTo>
                      <a:pt x="680" y="114"/>
                    </a:lnTo>
                    <a:lnTo>
                      <a:pt x="680" y="170"/>
                    </a:lnTo>
                    <a:lnTo>
                      <a:pt x="652" y="199"/>
                    </a:lnTo>
                    <a:lnTo>
                      <a:pt x="624" y="170"/>
                    </a:lnTo>
                    <a:lnTo>
                      <a:pt x="595" y="170"/>
                    </a:lnTo>
                    <a:lnTo>
                      <a:pt x="595" y="227"/>
                    </a:lnTo>
                    <a:lnTo>
                      <a:pt x="538" y="256"/>
                    </a:lnTo>
                    <a:lnTo>
                      <a:pt x="538" y="284"/>
                    </a:lnTo>
                    <a:lnTo>
                      <a:pt x="482" y="312"/>
                    </a:lnTo>
                    <a:lnTo>
                      <a:pt x="482" y="369"/>
                    </a:lnTo>
                    <a:lnTo>
                      <a:pt x="510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10" y="482"/>
                    </a:lnTo>
                    <a:lnTo>
                      <a:pt x="482" y="454"/>
                    </a:lnTo>
                    <a:lnTo>
                      <a:pt x="453" y="482"/>
                    </a:lnTo>
                    <a:lnTo>
                      <a:pt x="453" y="539"/>
                    </a:lnTo>
                    <a:lnTo>
                      <a:pt x="425" y="511"/>
                    </a:lnTo>
                    <a:lnTo>
                      <a:pt x="397" y="539"/>
                    </a:lnTo>
                    <a:lnTo>
                      <a:pt x="397" y="624"/>
                    </a:lnTo>
                    <a:lnTo>
                      <a:pt x="368" y="596"/>
                    </a:lnTo>
                    <a:lnTo>
                      <a:pt x="340" y="624"/>
                    </a:lnTo>
                    <a:lnTo>
                      <a:pt x="397" y="681"/>
                    </a:lnTo>
                    <a:lnTo>
                      <a:pt x="340" y="681"/>
                    </a:lnTo>
                    <a:lnTo>
                      <a:pt x="312" y="737"/>
                    </a:lnTo>
                    <a:lnTo>
                      <a:pt x="255" y="766"/>
                    </a:lnTo>
                    <a:lnTo>
                      <a:pt x="170" y="766"/>
                    </a:lnTo>
                    <a:lnTo>
                      <a:pt x="170" y="681"/>
                    </a:lnTo>
                    <a:lnTo>
                      <a:pt x="198" y="652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652"/>
                    </a:lnTo>
                    <a:lnTo>
                      <a:pt x="57" y="652"/>
                    </a:lnTo>
                    <a:lnTo>
                      <a:pt x="57" y="624"/>
                    </a:lnTo>
                    <a:lnTo>
                      <a:pt x="57" y="596"/>
                    </a:lnTo>
                    <a:lnTo>
                      <a:pt x="0" y="596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113" y="482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0" y="284"/>
                    </a:lnTo>
                    <a:lnTo>
                      <a:pt x="57" y="199"/>
                    </a:lnTo>
                    <a:lnTo>
                      <a:pt x="0" y="142"/>
                    </a:lnTo>
                    <a:lnTo>
                      <a:pt x="57" y="2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2" name="Freeform 284">
                <a:extLst>
                  <a:ext uri="{FF2B5EF4-FFF2-40B4-BE49-F238E27FC236}">
                    <a16:creationId xmlns:a16="http://schemas.microsoft.com/office/drawing/2014/main" id="{CFB7BF01-BEF3-4F44-A4F7-65F407E82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3777"/>
                <a:ext cx="793" cy="567"/>
              </a:xfrm>
              <a:custGeom>
                <a:avLst/>
                <a:gdLst>
                  <a:gd name="T0" fmla="*/ 708 w 793"/>
                  <a:gd name="T1" fmla="*/ 567 h 567"/>
                  <a:gd name="T2" fmla="*/ 793 w 793"/>
                  <a:gd name="T3" fmla="*/ 425 h 567"/>
                  <a:gd name="T4" fmla="*/ 652 w 793"/>
                  <a:gd name="T5" fmla="*/ 340 h 567"/>
                  <a:gd name="T6" fmla="*/ 595 w 793"/>
                  <a:gd name="T7" fmla="*/ 340 h 567"/>
                  <a:gd name="T8" fmla="*/ 567 w 793"/>
                  <a:gd name="T9" fmla="*/ 397 h 567"/>
                  <a:gd name="T10" fmla="*/ 538 w 793"/>
                  <a:gd name="T11" fmla="*/ 340 h 567"/>
                  <a:gd name="T12" fmla="*/ 567 w 793"/>
                  <a:gd name="T13" fmla="*/ 312 h 567"/>
                  <a:gd name="T14" fmla="*/ 453 w 793"/>
                  <a:gd name="T15" fmla="*/ 312 h 567"/>
                  <a:gd name="T16" fmla="*/ 425 w 793"/>
                  <a:gd name="T17" fmla="*/ 255 h 567"/>
                  <a:gd name="T18" fmla="*/ 453 w 793"/>
                  <a:gd name="T19" fmla="*/ 227 h 567"/>
                  <a:gd name="T20" fmla="*/ 368 w 793"/>
                  <a:gd name="T21" fmla="*/ 142 h 567"/>
                  <a:gd name="T22" fmla="*/ 368 w 793"/>
                  <a:gd name="T23" fmla="*/ 198 h 567"/>
                  <a:gd name="T24" fmla="*/ 311 w 793"/>
                  <a:gd name="T25" fmla="*/ 113 h 567"/>
                  <a:gd name="T26" fmla="*/ 255 w 793"/>
                  <a:gd name="T27" fmla="*/ 85 h 567"/>
                  <a:gd name="T28" fmla="*/ 283 w 793"/>
                  <a:gd name="T29" fmla="*/ 28 h 567"/>
                  <a:gd name="T30" fmla="*/ 198 w 793"/>
                  <a:gd name="T31" fmla="*/ 28 h 567"/>
                  <a:gd name="T32" fmla="*/ 141 w 793"/>
                  <a:gd name="T33" fmla="*/ 57 h 567"/>
                  <a:gd name="T34" fmla="*/ 113 w 793"/>
                  <a:gd name="T35" fmla="*/ 0 h 567"/>
                  <a:gd name="T36" fmla="*/ 85 w 793"/>
                  <a:gd name="T37" fmla="*/ 85 h 567"/>
                  <a:gd name="T38" fmla="*/ 28 w 793"/>
                  <a:gd name="T39" fmla="*/ 85 h 567"/>
                  <a:gd name="T40" fmla="*/ 56 w 793"/>
                  <a:gd name="T41" fmla="*/ 142 h 567"/>
                  <a:gd name="T42" fmla="*/ 85 w 793"/>
                  <a:gd name="T43" fmla="*/ 198 h 567"/>
                  <a:gd name="T44" fmla="*/ 85 w 793"/>
                  <a:gd name="T45" fmla="*/ 227 h 567"/>
                  <a:gd name="T46" fmla="*/ 141 w 793"/>
                  <a:gd name="T47" fmla="*/ 255 h 567"/>
                  <a:gd name="T48" fmla="*/ 113 w 793"/>
                  <a:gd name="T49" fmla="*/ 283 h 567"/>
                  <a:gd name="T50" fmla="*/ 56 w 793"/>
                  <a:gd name="T51" fmla="*/ 255 h 567"/>
                  <a:gd name="T52" fmla="*/ 28 w 793"/>
                  <a:gd name="T53" fmla="*/ 312 h 567"/>
                  <a:gd name="T54" fmla="*/ 0 w 793"/>
                  <a:gd name="T55" fmla="*/ 312 h 567"/>
                  <a:gd name="T56" fmla="*/ 0 w 793"/>
                  <a:gd name="T57" fmla="*/ 397 h 567"/>
                  <a:gd name="T58" fmla="*/ 113 w 793"/>
                  <a:gd name="T59" fmla="*/ 397 h 567"/>
                  <a:gd name="T60" fmla="*/ 226 w 793"/>
                  <a:gd name="T61" fmla="*/ 368 h 567"/>
                  <a:gd name="T62" fmla="*/ 283 w 793"/>
                  <a:gd name="T63" fmla="*/ 397 h 567"/>
                  <a:gd name="T64" fmla="*/ 255 w 793"/>
                  <a:gd name="T65" fmla="*/ 425 h 567"/>
                  <a:gd name="T66" fmla="*/ 368 w 793"/>
                  <a:gd name="T67" fmla="*/ 482 h 567"/>
                  <a:gd name="T68" fmla="*/ 396 w 793"/>
                  <a:gd name="T69" fmla="*/ 425 h 567"/>
                  <a:gd name="T70" fmla="*/ 482 w 793"/>
                  <a:gd name="T71" fmla="*/ 425 h 567"/>
                  <a:gd name="T72" fmla="*/ 538 w 793"/>
                  <a:gd name="T73" fmla="*/ 482 h 567"/>
                  <a:gd name="T74" fmla="*/ 538 w 793"/>
                  <a:gd name="T75" fmla="*/ 538 h 567"/>
                  <a:gd name="T76" fmla="*/ 708 w 793"/>
                  <a:gd name="T7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567">
                    <a:moveTo>
                      <a:pt x="708" y="567"/>
                    </a:moveTo>
                    <a:lnTo>
                      <a:pt x="793" y="425"/>
                    </a:lnTo>
                    <a:lnTo>
                      <a:pt x="652" y="340"/>
                    </a:lnTo>
                    <a:lnTo>
                      <a:pt x="595" y="340"/>
                    </a:lnTo>
                    <a:lnTo>
                      <a:pt x="567" y="397"/>
                    </a:lnTo>
                    <a:lnTo>
                      <a:pt x="538" y="340"/>
                    </a:lnTo>
                    <a:lnTo>
                      <a:pt x="567" y="312"/>
                    </a:lnTo>
                    <a:lnTo>
                      <a:pt x="453" y="312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68" y="142"/>
                    </a:lnTo>
                    <a:lnTo>
                      <a:pt x="368" y="198"/>
                    </a:lnTo>
                    <a:lnTo>
                      <a:pt x="311" y="113"/>
                    </a:lnTo>
                    <a:lnTo>
                      <a:pt x="255" y="85"/>
                    </a:lnTo>
                    <a:lnTo>
                      <a:pt x="283" y="28"/>
                    </a:lnTo>
                    <a:lnTo>
                      <a:pt x="198" y="28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85" y="85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85" y="198"/>
                    </a:lnTo>
                    <a:lnTo>
                      <a:pt x="85" y="227"/>
                    </a:lnTo>
                    <a:lnTo>
                      <a:pt x="141" y="255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0" y="312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226" y="368"/>
                    </a:lnTo>
                    <a:lnTo>
                      <a:pt x="283" y="397"/>
                    </a:lnTo>
                    <a:lnTo>
                      <a:pt x="255" y="425"/>
                    </a:lnTo>
                    <a:lnTo>
                      <a:pt x="368" y="482"/>
                    </a:lnTo>
                    <a:lnTo>
                      <a:pt x="396" y="425"/>
                    </a:lnTo>
                    <a:lnTo>
                      <a:pt x="482" y="425"/>
                    </a:lnTo>
                    <a:lnTo>
                      <a:pt x="538" y="482"/>
                    </a:lnTo>
                    <a:lnTo>
                      <a:pt x="538" y="538"/>
                    </a:lnTo>
                    <a:lnTo>
                      <a:pt x="708" y="56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3" name="Freeform 285">
                <a:extLst>
                  <a:ext uri="{FF2B5EF4-FFF2-40B4-BE49-F238E27FC236}">
                    <a16:creationId xmlns:a16="http://schemas.microsoft.com/office/drawing/2014/main" id="{CFBB631E-AE1B-464D-B974-C1A4170EE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6" y="3720"/>
                <a:ext cx="397" cy="482"/>
              </a:xfrm>
              <a:custGeom>
                <a:avLst/>
                <a:gdLst>
                  <a:gd name="T0" fmla="*/ 198 w 397"/>
                  <a:gd name="T1" fmla="*/ 482 h 482"/>
                  <a:gd name="T2" fmla="*/ 340 w 397"/>
                  <a:gd name="T3" fmla="*/ 255 h 482"/>
                  <a:gd name="T4" fmla="*/ 397 w 397"/>
                  <a:gd name="T5" fmla="*/ 142 h 482"/>
                  <a:gd name="T6" fmla="*/ 340 w 397"/>
                  <a:gd name="T7" fmla="*/ 85 h 482"/>
                  <a:gd name="T8" fmla="*/ 198 w 397"/>
                  <a:gd name="T9" fmla="*/ 0 h 482"/>
                  <a:gd name="T10" fmla="*/ 198 w 397"/>
                  <a:gd name="T11" fmla="*/ 57 h 482"/>
                  <a:gd name="T12" fmla="*/ 227 w 397"/>
                  <a:gd name="T13" fmla="*/ 85 h 482"/>
                  <a:gd name="T14" fmla="*/ 170 w 397"/>
                  <a:gd name="T15" fmla="*/ 85 h 482"/>
                  <a:gd name="T16" fmla="*/ 170 w 397"/>
                  <a:gd name="T17" fmla="*/ 114 h 482"/>
                  <a:gd name="T18" fmla="*/ 113 w 397"/>
                  <a:gd name="T19" fmla="*/ 114 h 482"/>
                  <a:gd name="T20" fmla="*/ 142 w 397"/>
                  <a:gd name="T21" fmla="*/ 199 h 482"/>
                  <a:gd name="T22" fmla="*/ 113 w 397"/>
                  <a:gd name="T23" fmla="*/ 255 h 482"/>
                  <a:gd name="T24" fmla="*/ 0 w 397"/>
                  <a:gd name="T25" fmla="*/ 255 h 482"/>
                  <a:gd name="T26" fmla="*/ 0 w 397"/>
                  <a:gd name="T27" fmla="*/ 284 h 482"/>
                  <a:gd name="T28" fmla="*/ 85 w 397"/>
                  <a:gd name="T29" fmla="*/ 340 h 482"/>
                  <a:gd name="T30" fmla="*/ 57 w 397"/>
                  <a:gd name="T31" fmla="*/ 397 h 482"/>
                  <a:gd name="T32" fmla="*/ 198 w 397"/>
                  <a:gd name="T3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82">
                    <a:moveTo>
                      <a:pt x="198" y="482"/>
                    </a:moveTo>
                    <a:lnTo>
                      <a:pt x="340" y="255"/>
                    </a:lnTo>
                    <a:lnTo>
                      <a:pt x="397" y="142"/>
                    </a:lnTo>
                    <a:lnTo>
                      <a:pt x="340" y="85"/>
                    </a:lnTo>
                    <a:lnTo>
                      <a:pt x="198" y="0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42" y="199"/>
                    </a:lnTo>
                    <a:lnTo>
                      <a:pt x="113" y="255"/>
                    </a:lnTo>
                    <a:lnTo>
                      <a:pt x="0" y="255"/>
                    </a:lnTo>
                    <a:lnTo>
                      <a:pt x="0" y="284"/>
                    </a:lnTo>
                    <a:lnTo>
                      <a:pt x="85" y="340"/>
                    </a:lnTo>
                    <a:lnTo>
                      <a:pt x="57" y="397"/>
                    </a:lnTo>
                    <a:lnTo>
                      <a:pt x="198" y="48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" name="Freeform 286">
                <a:extLst>
                  <a:ext uri="{FF2B5EF4-FFF2-40B4-BE49-F238E27FC236}">
                    <a16:creationId xmlns:a16="http://schemas.microsoft.com/office/drawing/2014/main" id="{F5B49436-3898-4E2D-8D47-149B3CCF2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3352"/>
                <a:ext cx="766" cy="822"/>
              </a:xfrm>
              <a:custGeom>
                <a:avLst/>
                <a:gdLst>
                  <a:gd name="T0" fmla="*/ 737 w 766"/>
                  <a:gd name="T1" fmla="*/ 368 h 822"/>
                  <a:gd name="T2" fmla="*/ 737 w 766"/>
                  <a:gd name="T3" fmla="*/ 425 h 822"/>
                  <a:gd name="T4" fmla="*/ 766 w 766"/>
                  <a:gd name="T5" fmla="*/ 453 h 822"/>
                  <a:gd name="T6" fmla="*/ 709 w 766"/>
                  <a:gd name="T7" fmla="*/ 453 h 822"/>
                  <a:gd name="T8" fmla="*/ 709 w 766"/>
                  <a:gd name="T9" fmla="*/ 482 h 822"/>
                  <a:gd name="T10" fmla="*/ 652 w 766"/>
                  <a:gd name="T11" fmla="*/ 482 h 822"/>
                  <a:gd name="T12" fmla="*/ 681 w 766"/>
                  <a:gd name="T13" fmla="*/ 567 h 822"/>
                  <a:gd name="T14" fmla="*/ 652 w 766"/>
                  <a:gd name="T15" fmla="*/ 623 h 822"/>
                  <a:gd name="T16" fmla="*/ 539 w 766"/>
                  <a:gd name="T17" fmla="*/ 623 h 822"/>
                  <a:gd name="T18" fmla="*/ 539 w 766"/>
                  <a:gd name="T19" fmla="*/ 652 h 822"/>
                  <a:gd name="T20" fmla="*/ 624 w 766"/>
                  <a:gd name="T21" fmla="*/ 708 h 822"/>
                  <a:gd name="T22" fmla="*/ 596 w 766"/>
                  <a:gd name="T23" fmla="*/ 765 h 822"/>
                  <a:gd name="T24" fmla="*/ 539 w 766"/>
                  <a:gd name="T25" fmla="*/ 765 h 822"/>
                  <a:gd name="T26" fmla="*/ 511 w 766"/>
                  <a:gd name="T27" fmla="*/ 822 h 822"/>
                  <a:gd name="T28" fmla="*/ 482 w 766"/>
                  <a:gd name="T29" fmla="*/ 765 h 822"/>
                  <a:gd name="T30" fmla="*/ 511 w 766"/>
                  <a:gd name="T31" fmla="*/ 737 h 822"/>
                  <a:gd name="T32" fmla="*/ 397 w 766"/>
                  <a:gd name="T33" fmla="*/ 737 h 822"/>
                  <a:gd name="T34" fmla="*/ 369 w 766"/>
                  <a:gd name="T35" fmla="*/ 680 h 822"/>
                  <a:gd name="T36" fmla="*/ 397 w 766"/>
                  <a:gd name="T37" fmla="*/ 652 h 822"/>
                  <a:gd name="T38" fmla="*/ 312 w 766"/>
                  <a:gd name="T39" fmla="*/ 567 h 822"/>
                  <a:gd name="T40" fmla="*/ 312 w 766"/>
                  <a:gd name="T41" fmla="*/ 623 h 822"/>
                  <a:gd name="T42" fmla="*/ 255 w 766"/>
                  <a:gd name="T43" fmla="*/ 538 h 822"/>
                  <a:gd name="T44" fmla="*/ 199 w 766"/>
                  <a:gd name="T45" fmla="*/ 510 h 822"/>
                  <a:gd name="T46" fmla="*/ 227 w 766"/>
                  <a:gd name="T47" fmla="*/ 453 h 822"/>
                  <a:gd name="T48" fmla="*/ 142 w 766"/>
                  <a:gd name="T49" fmla="*/ 453 h 822"/>
                  <a:gd name="T50" fmla="*/ 85 w 766"/>
                  <a:gd name="T51" fmla="*/ 482 h 822"/>
                  <a:gd name="T52" fmla="*/ 57 w 766"/>
                  <a:gd name="T53" fmla="*/ 425 h 822"/>
                  <a:gd name="T54" fmla="*/ 0 w 766"/>
                  <a:gd name="T55" fmla="*/ 397 h 822"/>
                  <a:gd name="T56" fmla="*/ 0 w 766"/>
                  <a:gd name="T57" fmla="*/ 368 h 822"/>
                  <a:gd name="T58" fmla="*/ 227 w 766"/>
                  <a:gd name="T59" fmla="*/ 255 h 822"/>
                  <a:gd name="T60" fmla="*/ 199 w 766"/>
                  <a:gd name="T61" fmla="*/ 198 h 822"/>
                  <a:gd name="T62" fmla="*/ 227 w 766"/>
                  <a:gd name="T63" fmla="*/ 170 h 822"/>
                  <a:gd name="T64" fmla="*/ 199 w 766"/>
                  <a:gd name="T65" fmla="*/ 141 h 822"/>
                  <a:gd name="T66" fmla="*/ 142 w 766"/>
                  <a:gd name="T67" fmla="*/ 141 h 822"/>
                  <a:gd name="T68" fmla="*/ 114 w 766"/>
                  <a:gd name="T69" fmla="*/ 113 h 822"/>
                  <a:gd name="T70" fmla="*/ 142 w 766"/>
                  <a:gd name="T71" fmla="*/ 85 h 822"/>
                  <a:gd name="T72" fmla="*/ 114 w 766"/>
                  <a:gd name="T73" fmla="*/ 28 h 822"/>
                  <a:gd name="T74" fmla="*/ 170 w 766"/>
                  <a:gd name="T75" fmla="*/ 0 h 822"/>
                  <a:gd name="T76" fmla="*/ 199 w 766"/>
                  <a:gd name="T77" fmla="*/ 28 h 822"/>
                  <a:gd name="T78" fmla="*/ 227 w 766"/>
                  <a:gd name="T79" fmla="*/ 0 h 822"/>
                  <a:gd name="T80" fmla="*/ 284 w 766"/>
                  <a:gd name="T81" fmla="*/ 56 h 822"/>
                  <a:gd name="T82" fmla="*/ 255 w 766"/>
                  <a:gd name="T83" fmla="*/ 113 h 822"/>
                  <a:gd name="T84" fmla="*/ 199 w 766"/>
                  <a:gd name="T85" fmla="*/ 113 h 822"/>
                  <a:gd name="T86" fmla="*/ 284 w 766"/>
                  <a:gd name="T87" fmla="*/ 170 h 822"/>
                  <a:gd name="T88" fmla="*/ 284 w 766"/>
                  <a:gd name="T89" fmla="*/ 141 h 822"/>
                  <a:gd name="T90" fmla="*/ 312 w 766"/>
                  <a:gd name="T91" fmla="*/ 141 h 822"/>
                  <a:gd name="T92" fmla="*/ 340 w 766"/>
                  <a:gd name="T93" fmla="*/ 113 h 822"/>
                  <a:gd name="T94" fmla="*/ 397 w 766"/>
                  <a:gd name="T95" fmla="*/ 170 h 822"/>
                  <a:gd name="T96" fmla="*/ 426 w 766"/>
                  <a:gd name="T97" fmla="*/ 141 h 822"/>
                  <a:gd name="T98" fmla="*/ 454 w 766"/>
                  <a:gd name="T99" fmla="*/ 170 h 822"/>
                  <a:gd name="T100" fmla="*/ 511 w 766"/>
                  <a:gd name="T101" fmla="*/ 170 h 822"/>
                  <a:gd name="T102" fmla="*/ 511 w 766"/>
                  <a:gd name="T103" fmla="*/ 255 h 822"/>
                  <a:gd name="T104" fmla="*/ 567 w 766"/>
                  <a:gd name="T105" fmla="*/ 283 h 822"/>
                  <a:gd name="T106" fmla="*/ 596 w 766"/>
                  <a:gd name="T107" fmla="*/ 255 h 822"/>
                  <a:gd name="T108" fmla="*/ 652 w 766"/>
                  <a:gd name="T109" fmla="*/ 255 h 822"/>
                  <a:gd name="T110" fmla="*/ 681 w 766"/>
                  <a:gd name="T111" fmla="*/ 226 h 822"/>
                  <a:gd name="T112" fmla="*/ 709 w 766"/>
                  <a:gd name="T113" fmla="*/ 226 h 822"/>
                  <a:gd name="T114" fmla="*/ 737 w 766"/>
                  <a:gd name="T115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66" h="822">
                    <a:moveTo>
                      <a:pt x="737" y="368"/>
                    </a:moveTo>
                    <a:lnTo>
                      <a:pt x="737" y="425"/>
                    </a:lnTo>
                    <a:lnTo>
                      <a:pt x="766" y="453"/>
                    </a:lnTo>
                    <a:lnTo>
                      <a:pt x="709" y="453"/>
                    </a:lnTo>
                    <a:lnTo>
                      <a:pt x="709" y="482"/>
                    </a:lnTo>
                    <a:lnTo>
                      <a:pt x="652" y="482"/>
                    </a:lnTo>
                    <a:lnTo>
                      <a:pt x="681" y="567"/>
                    </a:lnTo>
                    <a:lnTo>
                      <a:pt x="652" y="623"/>
                    </a:lnTo>
                    <a:lnTo>
                      <a:pt x="539" y="623"/>
                    </a:lnTo>
                    <a:lnTo>
                      <a:pt x="539" y="652"/>
                    </a:lnTo>
                    <a:lnTo>
                      <a:pt x="624" y="708"/>
                    </a:lnTo>
                    <a:lnTo>
                      <a:pt x="596" y="765"/>
                    </a:lnTo>
                    <a:lnTo>
                      <a:pt x="539" y="765"/>
                    </a:lnTo>
                    <a:lnTo>
                      <a:pt x="511" y="822"/>
                    </a:lnTo>
                    <a:lnTo>
                      <a:pt x="482" y="765"/>
                    </a:lnTo>
                    <a:lnTo>
                      <a:pt x="511" y="737"/>
                    </a:lnTo>
                    <a:lnTo>
                      <a:pt x="397" y="737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12" y="567"/>
                    </a:lnTo>
                    <a:lnTo>
                      <a:pt x="312" y="623"/>
                    </a:lnTo>
                    <a:lnTo>
                      <a:pt x="255" y="538"/>
                    </a:lnTo>
                    <a:lnTo>
                      <a:pt x="199" y="510"/>
                    </a:lnTo>
                    <a:lnTo>
                      <a:pt x="227" y="453"/>
                    </a:lnTo>
                    <a:lnTo>
                      <a:pt x="142" y="453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227" y="255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199" y="141"/>
                    </a:lnTo>
                    <a:lnTo>
                      <a:pt x="142" y="141"/>
                    </a:lnTo>
                    <a:lnTo>
                      <a:pt x="114" y="113"/>
                    </a:lnTo>
                    <a:lnTo>
                      <a:pt x="142" y="85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0"/>
                    </a:lnTo>
                    <a:lnTo>
                      <a:pt x="284" y="56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312" y="141"/>
                    </a:lnTo>
                    <a:lnTo>
                      <a:pt x="340" y="113"/>
                    </a:lnTo>
                    <a:lnTo>
                      <a:pt x="397" y="170"/>
                    </a:lnTo>
                    <a:lnTo>
                      <a:pt x="426" y="141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255"/>
                    </a:lnTo>
                    <a:lnTo>
                      <a:pt x="567" y="283"/>
                    </a:lnTo>
                    <a:lnTo>
                      <a:pt x="596" y="255"/>
                    </a:lnTo>
                    <a:lnTo>
                      <a:pt x="652" y="255"/>
                    </a:lnTo>
                    <a:lnTo>
                      <a:pt x="681" y="226"/>
                    </a:lnTo>
                    <a:lnTo>
                      <a:pt x="709" y="226"/>
                    </a:lnTo>
                    <a:lnTo>
                      <a:pt x="737" y="36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5" name="Freeform 287">
                <a:extLst>
                  <a:ext uri="{FF2B5EF4-FFF2-40B4-BE49-F238E27FC236}">
                    <a16:creationId xmlns:a16="http://schemas.microsoft.com/office/drawing/2014/main" id="{CA38DFEF-AED3-41E1-AFC9-F6766099B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7" y="3010"/>
                <a:ext cx="1050" cy="850"/>
              </a:xfrm>
              <a:custGeom>
                <a:avLst/>
                <a:gdLst>
                  <a:gd name="T0" fmla="*/ 766 w 1049"/>
                  <a:gd name="T1" fmla="*/ 851 h 851"/>
                  <a:gd name="T2" fmla="*/ 709 w 1049"/>
                  <a:gd name="T3" fmla="*/ 794 h 851"/>
                  <a:gd name="T4" fmla="*/ 567 w 1049"/>
                  <a:gd name="T5" fmla="*/ 709 h 851"/>
                  <a:gd name="T6" fmla="*/ 539 w 1049"/>
                  <a:gd name="T7" fmla="*/ 567 h 851"/>
                  <a:gd name="T8" fmla="*/ 511 w 1049"/>
                  <a:gd name="T9" fmla="*/ 567 h 851"/>
                  <a:gd name="T10" fmla="*/ 482 w 1049"/>
                  <a:gd name="T11" fmla="*/ 596 h 851"/>
                  <a:gd name="T12" fmla="*/ 426 w 1049"/>
                  <a:gd name="T13" fmla="*/ 596 h 851"/>
                  <a:gd name="T14" fmla="*/ 397 w 1049"/>
                  <a:gd name="T15" fmla="*/ 624 h 851"/>
                  <a:gd name="T16" fmla="*/ 341 w 1049"/>
                  <a:gd name="T17" fmla="*/ 596 h 851"/>
                  <a:gd name="T18" fmla="*/ 341 w 1049"/>
                  <a:gd name="T19" fmla="*/ 511 h 851"/>
                  <a:gd name="T20" fmla="*/ 284 w 1049"/>
                  <a:gd name="T21" fmla="*/ 511 h 851"/>
                  <a:gd name="T22" fmla="*/ 256 w 1049"/>
                  <a:gd name="T23" fmla="*/ 482 h 851"/>
                  <a:gd name="T24" fmla="*/ 227 w 1049"/>
                  <a:gd name="T25" fmla="*/ 511 h 851"/>
                  <a:gd name="T26" fmla="*/ 170 w 1049"/>
                  <a:gd name="T27" fmla="*/ 454 h 851"/>
                  <a:gd name="T28" fmla="*/ 142 w 1049"/>
                  <a:gd name="T29" fmla="*/ 482 h 851"/>
                  <a:gd name="T30" fmla="*/ 114 w 1049"/>
                  <a:gd name="T31" fmla="*/ 482 h 851"/>
                  <a:gd name="T32" fmla="*/ 114 w 1049"/>
                  <a:gd name="T33" fmla="*/ 511 h 851"/>
                  <a:gd name="T34" fmla="*/ 29 w 1049"/>
                  <a:gd name="T35" fmla="*/ 454 h 851"/>
                  <a:gd name="T36" fmla="*/ 85 w 1049"/>
                  <a:gd name="T37" fmla="*/ 454 h 851"/>
                  <a:gd name="T38" fmla="*/ 114 w 1049"/>
                  <a:gd name="T39" fmla="*/ 397 h 851"/>
                  <a:gd name="T40" fmla="*/ 57 w 1049"/>
                  <a:gd name="T41" fmla="*/ 341 h 851"/>
                  <a:gd name="T42" fmla="*/ 29 w 1049"/>
                  <a:gd name="T43" fmla="*/ 284 h 851"/>
                  <a:gd name="T44" fmla="*/ 29 w 1049"/>
                  <a:gd name="T45" fmla="*/ 227 h 851"/>
                  <a:gd name="T46" fmla="*/ 0 w 1049"/>
                  <a:gd name="T47" fmla="*/ 227 h 851"/>
                  <a:gd name="T48" fmla="*/ 57 w 1049"/>
                  <a:gd name="T49" fmla="*/ 199 h 851"/>
                  <a:gd name="T50" fmla="*/ 57 w 1049"/>
                  <a:gd name="T51" fmla="*/ 171 h 851"/>
                  <a:gd name="T52" fmla="*/ 114 w 1049"/>
                  <a:gd name="T53" fmla="*/ 142 h 851"/>
                  <a:gd name="T54" fmla="*/ 170 w 1049"/>
                  <a:gd name="T55" fmla="*/ 171 h 851"/>
                  <a:gd name="T56" fmla="*/ 170 w 1049"/>
                  <a:gd name="T57" fmla="*/ 142 h 851"/>
                  <a:gd name="T58" fmla="*/ 114 w 1049"/>
                  <a:gd name="T59" fmla="*/ 114 h 851"/>
                  <a:gd name="T60" fmla="*/ 114 w 1049"/>
                  <a:gd name="T61" fmla="*/ 85 h 851"/>
                  <a:gd name="T62" fmla="*/ 170 w 1049"/>
                  <a:gd name="T63" fmla="*/ 85 h 851"/>
                  <a:gd name="T64" fmla="*/ 142 w 1049"/>
                  <a:gd name="T65" fmla="*/ 29 h 851"/>
                  <a:gd name="T66" fmla="*/ 227 w 1049"/>
                  <a:gd name="T67" fmla="*/ 0 h 851"/>
                  <a:gd name="T68" fmla="*/ 256 w 1049"/>
                  <a:gd name="T69" fmla="*/ 29 h 851"/>
                  <a:gd name="T70" fmla="*/ 256 w 1049"/>
                  <a:gd name="T71" fmla="*/ 0 h 851"/>
                  <a:gd name="T72" fmla="*/ 284 w 1049"/>
                  <a:gd name="T73" fmla="*/ 29 h 851"/>
                  <a:gd name="T74" fmla="*/ 312 w 1049"/>
                  <a:gd name="T75" fmla="*/ 29 h 851"/>
                  <a:gd name="T76" fmla="*/ 369 w 1049"/>
                  <a:gd name="T77" fmla="*/ 57 h 851"/>
                  <a:gd name="T78" fmla="*/ 454 w 1049"/>
                  <a:gd name="T79" fmla="*/ 57 h 851"/>
                  <a:gd name="T80" fmla="*/ 482 w 1049"/>
                  <a:gd name="T81" fmla="*/ 29 h 851"/>
                  <a:gd name="T82" fmla="*/ 567 w 1049"/>
                  <a:gd name="T83" fmla="*/ 57 h 851"/>
                  <a:gd name="T84" fmla="*/ 596 w 1049"/>
                  <a:gd name="T85" fmla="*/ 85 h 851"/>
                  <a:gd name="T86" fmla="*/ 624 w 1049"/>
                  <a:gd name="T87" fmla="*/ 171 h 851"/>
                  <a:gd name="T88" fmla="*/ 681 w 1049"/>
                  <a:gd name="T89" fmla="*/ 142 h 851"/>
                  <a:gd name="T90" fmla="*/ 823 w 1049"/>
                  <a:gd name="T91" fmla="*/ 199 h 851"/>
                  <a:gd name="T92" fmla="*/ 737 w 1049"/>
                  <a:gd name="T93" fmla="*/ 227 h 851"/>
                  <a:gd name="T94" fmla="*/ 766 w 1049"/>
                  <a:gd name="T95" fmla="*/ 284 h 851"/>
                  <a:gd name="T96" fmla="*/ 851 w 1049"/>
                  <a:gd name="T97" fmla="*/ 341 h 851"/>
                  <a:gd name="T98" fmla="*/ 879 w 1049"/>
                  <a:gd name="T99" fmla="*/ 312 h 851"/>
                  <a:gd name="T100" fmla="*/ 908 w 1049"/>
                  <a:gd name="T101" fmla="*/ 369 h 851"/>
                  <a:gd name="T102" fmla="*/ 879 w 1049"/>
                  <a:gd name="T103" fmla="*/ 397 h 851"/>
                  <a:gd name="T104" fmla="*/ 879 w 1049"/>
                  <a:gd name="T105" fmla="*/ 426 h 851"/>
                  <a:gd name="T106" fmla="*/ 908 w 1049"/>
                  <a:gd name="T107" fmla="*/ 454 h 851"/>
                  <a:gd name="T108" fmla="*/ 936 w 1049"/>
                  <a:gd name="T109" fmla="*/ 426 h 851"/>
                  <a:gd name="T110" fmla="*/ 1049 w 1049"/>
                  <a:gd name="T111" fmla="*/ 511 h 851"/>
                  <a:gd name="T112" fmla="*/ 879 w 1049"/>
                  <a:gd name="T113" fmla="*/ 681 h 851"/>
                  <a:gd name="T114" fmla="*/ 766 w 1049"/>
                  <a:gd name="T115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9" h="851">
                    <a:moveTo>
                      <a:pt x="766" y="851"/>
                    </a:moveTo>
                    <a:lnTo>
                      <a:pt x="709" y="794"/>
                    </a:lnTo>
                    <a:lnTo>
                      <a:pt x="567" y="709"/>
                    </a:lnTo>
                    <a:lnTo>
                      <a:pt x="539" y="567"/>
                    </a:lnTo>
                    <a:lnTo>
                      <a:pt x="511" y="567"/>
                    </a:lnTo>
                    <a:lnTo>
                      <a:pt x="482" y="596"/>
                    </a:lnTo>
                    <a:lnTo>
                      <a:pt x="426" y="596"/>
                    </a:lnTo>
                    <a:lnTo>
                      <a:pt x="397" y="624"/>
                    </a:lnTo>
                    <a:lnTo>
                      <a:pt x="341" y="596"/>
                    </a:lnTo>
                    <a:lnTo>
                      <a:pt x="341" y="511"/>
                    </a:lnTo>
                    <a:lnTo>
                      <a:pt x="284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70" y="454"/>
                    </a:lnTo>
                    <a:lnTo>
                      <a:pt x="142" y="482"/>
                    </a:lnTo>
                    <a:lnTo>
                      <a:pt x="114" y="482"/>
                    </a:lnTo>
                    <a:lnTo>
                      <a:pt x="114" y="511"/>
                    </a:lnTo>
                    <a:lnTo>
                      <a:pt x="29" y="454"/>
                    </a:lnTo>
                    <a:lnTo>
                      <a:pt x="85" y="454"/>
                    </a:lnTo>
                    <a:lnTo>
                      <a:pt x="114" y="397"/>
                    </a:lnTo>
                    <a:lnTo>
                      <a:pt x="57" y="341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57" y="171"/>
                    </a:lnTo>
                    <a:lnTo>
                      <a:pt x="114" y="142"/>
                    </a:lnTo>
                    <a:lnTo>
                      <a:pt x="170" y="171"/>
                    </a:lnTo>
                    <a:lnTo>
                      <a:pt x="170" y="142"/>
                    </a:lnTo>
                    <a:lnTo>
                      <a:pt x="114" y="114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227" y="0"/>
                    </a:lnTo>
                    <a:lnTo>
                      <a:pt x="256" y="29"/>
                    </a:lnTo>
                    <a:lnTo>
                      <a:pt x="256" y="0"/>
                    </a:lnTo>
                    <a:lnTo>
                      <a:pt x="284" y="29"/>
                    </a:lnTo>
                    <a:lnTo>
                      <a:pt x="312" y="29"/>
                    </a:lnTo>
                    <a:lnTo>
                      <a:pt x="369" y="57"/>
                    </a:lnTo>
                    <a:lnTo>
                      <a:pt x="454" y="57"/>
                    </a:lnTo>
                    <a:lnTo>
                      <a:pt x="482" y="29"/>
                    </a:lnTo>
                    <a:lnTo>
                      <a:pt x="567" y="57"/>
                    </a:lnTo>
                    <a:lnTo>
                      <a:pt x="596" y="85"/>
                    </a:lnTo>
                    <a:lnTo>
                      <a:pt x="624" y="171"/>
                    </a:lnTo>
                    <a:lnTo>
                      <a:pt x="681" y="142"/>
                    </a:lnTo>
                    <a:lnTo>
                      <a:pt x="823" y="199"/>
                    </a:lnTo>
                    <a:lnTo>
                      <a:pt x="737" y="227"/>
                    </a:lnTo>
                    <a:lnTo>
                      <a:pt x="766" y="284"/>
                    </a:lnTo>
                    <a:lnTo>
                      <a:pt x="851" y="341"/>
                    </a:lnTo>
                    <a:lnTo>
                      <a:pt x="879" y="312"/>
                    </a:lnTo>
                    <a:lnTo>
                      <a:pt x="908" y="369"/>
                    </a:lnTo>
                    <a:lnTo>
                      <a:pt x="879" y="397"/>
                    </a:lnTo>
                    <a:lnTo>
                      <a:pt x="879" y="426"/>
                    </a:lnTo>
                    <a:lnTo>
                      <a:pt x="908" y="454"/>
                    </a:lnTo>
                    <a:lnTo>
                      <a:pt x="936" y="426"/>
                    </a:lnTo>
                    <a:lnTo>
                      <a:pt x="1049" y="511"/>
                    </a:lnTo>
                    <a:lnTo>
                      <a:pt x="879" y="681"/>
                    </a:lnTo>
                    <a:lnTo>
                      <a:pt x="766" y="85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" name="Freeform 288">
                <a:extLst>
                  <a:ext uri="{FF2B5EF4-FFF2-40B4-BE49-F238E27FC236}">
                    <a16:creationId xmlns:a16="http://schemas.microsoft.com/office/drawing/2014/main" id="{41D32A5F-FB3D-4551-B49F-98A6E93FB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2813"/>
                <a:ext cx="538" cy="907"/>
              </a:xfrm>
              <a:custGeom>
                <a:avLst/>
                <a:gdLst>
                  <a:gd name="T0" fmla="*/ 198 w 538"/>
                  <a:gd name="T1" fmla="*/ 907 h 907"/>
                  <a:gd name="T2" fmla="*/ 170 w 538"/>
                  <a:gd name="T3" fmla="*/ 850 h 907"/>
                  <a:gd name="T4" fmla="*/ 170 w 538"/>
                  <a:gd name="T5" fmla="*/ 822 h 907"/>
                  <a:gd name="T6" fmla="*/ 113 w 538"/>
                  <a:gd name="T7" fmla="*/ 765 h 907"/>
                  <a:gd name="T8" fmla="*/ 85 w 538"/>
                  <a:gd name="T9" fmla="*/ 765 h 907"/>
                  <a:gd name="T10" fmla="*/ 85 w 538"/>
                  <a:gd name="T11" fmla="*/ 709 h 907"/>
                  <a:gd name="T12" fmla="*/ 113 w 538"/>
                  <a:gd name="T13" fmla="*/ 680 h 907"/>
                  <a:gd name="T14" fmla="*/ 113 w 538"/>
                  <a:gd name="T15" fmla="*/ 624 h 907"/>
                  <a:gd name="T16" fmla="*/ 113 w 538"/>
                  <a:gd name="T17" fmla="*/ 595 h 907"/>
                  <a:gd name="T18" fmla="*/ 113 w 538"/>
                  <a:gd name="T19" fmla="*/ 567 h 907"/>
                  <a:gd name="T20" fmla="*/ 57 w 538"/>
                  <a:gd name="T21" fmla="*/ 567 h 907"/>
                  <a:gd name="T22" fmla="*/ 57 w 538"/>
                  <a:gd name="T23" fmla="*/ 510 h 907"/>
                  <a:gd name="T24" fmla="*/ 85 w 538"/>
                  <a:gd name="T25" fmla="*/ 482 h 907"/>
                  <a:gd name="T26" fmla="*/ 57 w 538"/>
                  <a:gd name="T27" fmla="*/ 454 h 907"/>
                  <a:gd name="T28" fmla="*/ 0 w 538"/>
                  <a:gd name="T29" fmla="*/ 425 h 907"/>
                  <a:gd name="T30" fmla="*/ 57 w 538"/>
                  <a:gd name="T31" fmla="*/ 369 h 907"/>
                  <a:gd name="T32" fmla="*/ 85 w 538"/>
                  <a:gd name="T33" fmla="*/ 340 h 907"/>
                  <a:gd name="T34" fmla="*/ 85 w 538"/>
                  <a:gd name="T35" fmla="*/ 312 h 907"/>
                  <a:gd name="T36" fmla="*/ 113 w 538"/>
                  <a:gd name="T37" fmla="*/ 312 h 907"/>
                  <a:gd name="T38" fmla="*/ 113 w 538"/>
                  <a:gd name="T39" fmla="*/ 255 h 907"/>
                  <a:gd name="T40" fmla="*/ 142 w 538"/>
                  <a:gd name="T41" fmla="*/ 227 h 907"/>
                  <a:gd name="T42" fmla="*/ 198 w 538"/>
                  <a:gd name="T43" fmla="*/ 227 h 907"/>
                  <a:gd name="T44" fmla="*/ 170 w 538"/>
                  <a:gd name="T45" fmla="*/ 198 h 907"/>
                  <a:gd name="T46" fmla="*/ 227 w 538"/>
                  <a:gd name="T47" fmla="*/ 170 h 907"/>
                  <a:gd name="T48" fmla="*/ 198 w 538"/>
                  <a:gd name="T49" fmla="*/ 113 h 907"/>
                  <a:gd name="T50" fmla="*/ 255 w 538"/>
                  <a:gd name="T51" fmla="*/ 85 h 907"/>
                  <a:gd name="T52" fmla="*/ 227 w 538"/>
                  <a:gd name="T53" fmla="*/ 85 h 907"/>
                  <a:gd name="T54" fmla="*/ 283 w 538"/>
                  <a:gd name="T55" fmla="*/ 0 h 907"/>
                  <a:gd name="T56" fmla="*/ 312 w 538"/>
                  <a:gd name="T57" fmla="*/ 28 h 907"/>
                  <a:gd name="T58" fmla="*/ 340 w 538"/>
                  <a:gd name="T59" fmla="*/ 28 h 907"/>
                  <a:gd name="T60" fmla="*/ 340 w 538"/>
                  <a:gd name="T61" fmla="*/ 85 h 907"/>
                  <a:gd name="T62" fmla="*/ 397 w 538"/>
                  <a:gd name="T63" fmla="*/ 57 h 907"/>
                  <a:gd name="T64" fmla="*/ 368 w 538"/>
                  <a:gd name="T65" fmla="*/ 170 h 907"/>
                  <a:gd name="T66" fmla="*/ 397 w 538"/>
                  <a:gd name="T67" fmla="*/ 198 h 907"/>
                  <a:gd name="T68" fmla="*/ 510 w 538"/>
                  <a:gd name="T69" fmla="*/ 227 h 907"/>
                  <a:gd name="T70" fmla="*/ 538 w 538"/>
                  <a:gd name="T71" fmla="*/ 283 h 907"/>
                  <a:gd name="T72" fmla="*/ 482 w 538"/>
                  <a:gd name="T73" fmla="*/ 283 h 907"/>
                  <a:gd name="T74" fmla="*/ 482 w 538"/>
                  <a:gd name="T75" fmla="*/ 312 h 907"/>
                  <a:gd name="T76" fmla="*/ 538 w 538"/>
                  <a:gd name="T77" fmla="*/ 340 h 907"/>
                  <a:gd name="T78" fmla="*/ 538 w 538"/>
                  <a:gd name="T79" fmla="*/ 369 h 907"/>
                  <a:gd name="T80" fmla="*/ 482 w 538"/>
                  <a:gd name="T81" fmla="*/ 340 h 907"/>
                  <a:gd name="T82" fmla="*/ 425 w 538"/>
                  <a:gd name="T83" fmla="*/ 369 h 907"/>
                  <a:gd name="T84" fmla="*/ 425 w 538"/>
                  <a:gd name="T85" fmla="*/ 397 h 907"/>
                  <a:gd name="T86" fmla="*/ 368 w 538"/>
                  <a:gd name="T87" fmla="*/ 425 h 907"/>
                  <a:gd name="T88" fmla="*/ 397 w 538"/>
                  <a:gd name="T89" fmla="*/ 425 h 907"/>
                  <a:gd name="T90" fmla="*/ 397 w 538"/>
                  <a:gd name="T91" fmla="*/ 482 h 907"/>
                  <a:gd name="T92" fmla="*/ 425 w 538"/>
                  <a:gd name="T93" fmla="*/ 539 h 907"/>
                  <a:gd name="T94" fmla="*/ 397 w 538"/>
                  <a:gd name="T95" fmla="*/ 567 h 907"/>
                  <a:gd name="T96" fmla="*/ 368 w 538"/>
                  <a:gd name="T97" fmla="*/ 539 h 907"/>
                  <a:gd name="T98" fmla="*/ 312 w 538"/>
                  <a:gd name="T99" fmla="*/ 567 h 907"/>
                  <a:gd name="T100" fmla="*/ 340 w 538"/>
                  <a:gd name="T101" fmla="*/ 624 h 907"/>
                  <a:gd name="T102" fmla="*/ 312 w 538"/>
                  <a:gd name="T103" fmla="*/ 652 h 907"/>
                  <a:gd name="T104" fmla="*/ 340 w 538"/>
                  <a:gd name="T105" fmla="*/ 680 h 907"/>
                  <a:gd name="T106" fmla="*/ 397 w 538"/>
                  <a:gd name="T107" fmla="*/ 680 h 907"/>
                  <a:gd name="T108" fmla="*/ 425 w 538"/>
                  <a:gd name="T109" fmla="*/ 709 h 907"/>
                  <a:gd name="T110" fmla="*/ 397 w 538"/>
                  <a:gd name="T111" fmla="*/ 737 h 907"/>
                  <a:gd name="T112" fmla="*/ 425 w 538"/>
                  <a:gd name="T113" fmla="*/ 794 h 907"/>
                  <a:gd name="T114" fmla="*/ 198 w 538"/>
                  <a:gd name="T11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8" h="907">
                    <a:moveTo>
                      <a:pt x="198" y="907"/>
                    </a:moveTo>
                    <a:lnTo>
                      <a:pt x="170" y="850"/>
                    </a:lnTo>
                    <a:lnTo>
                      <a:pt x="170" y="822"/>
                    </a:lnTo>
                    <a:lnTo>
                      <a:pt x="113" y="765"/>
                    </a:lnTo>
                    <a:lnTo>
                      <a:pt x="85" y="765"/>
                    </a:lnTo>
                    <a:lnTo>
                      <a:pt x="85" y="709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113" y="595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312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142" y="227"/>
                    </a:lnTo>
                    <a:lnTo>
                      <a:pt x="198" y="227"/>
                    </a:lnTo>
                    <a:lnTo>
                      <a:pt x="170" y="198"/>
                    </a:lnTo>
                    <a:lnTo>
                      <a:pt x="227" y="170"/>
                    </a:lnTo>
                    <a:lnTo>
                      <a:pt x="198" y="113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83" y="0"/>
                    </a:lnTo>
                    <a:lnTo>
                      <a:pt x="312" y="28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97" y="57"/>
                    </a:lnTo>
                    <a:lnTo>
                      <a:pt x="368" y="170"/>
                    </a:lnTo>
                    <a:lnTo>
                      <a:pt x="397" y="198"/>
                    </a:lnTo>
                    <a:lnTo>
                      <a:pt x="510" y="227"/>
                    </a:lnTo>
                    <a:lnTo>
                      <a:pt x="538" y="283"/>
                    </a:lnTo>
                    <a:lnTo>
                      <a:pt x="482" y="283"/>
                    </a:lnTo>
                    <a:lnTo>
                      <a:pt x="482" y="312"/>
                    </a:lnTo>
                    <a:lnTo>
                      <a:pt x="538" y="340"/>
                    </a:lnTo>
                    <a:lnTo>
                      <a:pt x="538" y="369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25" y="397"/>
                    </a:lnTo>
                    <a:lnTo>
                      <a:pt x="368" y="425"/>
                    </a:lnTo>
                    <a:lnTo>
                      <a:pt x="397" y="425"/>
                    </a:lnTo>
                    <a:lnTo>
                      <a:pt x="397" y="482"/>
                    </a:lnTo>
                    <a:lnTo>
                      <a:pt x="425" y="539"/>
                    </a:lnTo>
                    <a:lnTo>
                      <a:pt x="397" y="567"/>
                    </a:lnTo>
                    <a:lnTo>
                      <a:pt x="368" y="539"/>
                    </a:lnTo>
                    <a:lnTo>
                      <a:pt x="312" y="567"/>
                    </a:lnTo>
                    <a:lnTo>
                      <a:pt x="340" y="624"/>
                    </a:lnTo>
                    <a:lnTo>
                      <a:pt x="312" y="652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425" y="709"/>
                    </a:lnTo>
                    <a:lnTo>
                      <a:pt x="397" y="737"/>
                    </a:lnTo>
                    <a:lnTo>
                      <a:pt x="425" y="794"/>
                    </a:lnTo>
                    <a:lnTo>
                      <a:pt x="198" y="90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" name="Freeform 289">
                <a:extLst>
                  <a:ext uri="{FF2B5EF4-FFF2-40B4-BE49-F238E27FC236}">
                    <a16:creationId xmlns:a16="http://schemas.microsoft.com/office/drawing/2014/main" id="{B7D13E36-4A7B-4187-8E71-33023E4CB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9" y="2756"/>
                <a:ext cx="737" cy="766"/>
              </a:xfrm>
              <a:custGeom>
                <a:avLst/>
                <a:gdLst>
                  <a:gd name="T0" fmla="*/ 567 w 737"/>
                  <a:gd name="T1" fmla="*/ 766 h 766"/>
                  <a:gd name="T2" fmla="*/ 454 w 737"/>
                  <a:gd name="T3" fmla="*/ 681 h 766"/>
                  <a:gd name="T4" fmla="*/ 426 w 737"/>
                  <a:gd name="T5" fmla="*/ 709 h 766"/>
                  <a:gd name="T6" fmla="*/ 397 w 737"/>
                  <a:gd name="T7" fmla="*/ 681 h 766"/>
                  <a:gd name="T8" fmla="*/ 397 w 737"/>
                  <a:gd name="T9" fmla="*/ 652 h 766"/>
                  <a:gd name="T10" fmla="*/ 426 w 737"/>
                  <a:gd name="T11" fmla="*/ 624 h 766"/>
                  <a:gd name="T12" fmla="*/ 397 w 737"/>
                  <a:gd name="T13" fmla="*/ 567 h 766"/>
                  <a:gd name="T14" fmla="*/ 369 w 737"/>
                  <a:gd name="T15" fmla="*/ 596 h 766"/>
                  <a:gd name="T16" fmla="*/ 284 w 737"/>
                  <a:gd name="T17" fmla="*/ 539 h 766"/>
                  <a:gd name="T18" fmla="*/ 255 w 737"/>
                  <a:gd name="T19" fmla="*/ 482 h 766"/>
                  <a:gd name="T20" fmla="*/ 341 w 737"/>
                  <a:gd name="T21" fmla="*/ 454 h 766"/>
                  <a:gd name="T22" fmla="*/ 199 w 737"/>
                  <a:gd name="T23" fmla="*/ 397 h 766"/>
                  <a:gd name="T24" fmla="*/ 142 w 737"/>
                  <a:gd name="T25" fmla="*/ 426 h 766"/>
                  <a:gd name="T26" fmla="*/ 114 w 737"/>
                  <a:gd name="T27" fmla="*/ 340 h 766"/>
                  <a:gd name="T28" fmla="*/ 85 w 737"/>
                  <a:gd name="T29" fmla="*/ 312 h 766"/>
                  <a:gd name="T30" fmla="*/ 0 w 737"/>
                  <a:gd name="T31" fmla="*/ 284 h 766"/>
                  <a:gd name="T32" fmla="*/ 57 w 737"/>
                  <a:gd name="T33" fmla="*/ 255 h 766"/>
                  <a:gd name="T34" fmla="*/ 57 w 737"/>
                  <a:gd name="T35" fmla="*/ 227 h 766"/>
                  <a:gd name="T36" fmla="*/ 85 w 737"/>
                  <a:gd name="T37" fmla="*/ 227 h 766"/>
                  <a:gd name="T38" fmla="*/ 114 w 737"/>
                  <a:gd name="T39" fmla="*/ 199 h 766"/>
                  <a:gd name="T40" fmla="*/ 142 w 737"/>
                  <a:gd name="T41" fmla="*/ 199 h 766"/>
                  <a:gd name="T42" fmla="*/ 170 w 737"/>
                  <a:gd name="T43" fmla="*/ 199 h 766"/>
                  <a:gd name="T44" fmla="*/ 199 w 737"/>
                  <a:gd name="T45" fmla="*/ 170 h 766"/>
                  <a:gd name="T46" fmla="*/ 227 w 737"/>
                  <a:gd name="T47" fmla="*/ 170 h 766"/>
                  <a:gd name="T48" fmla="*/ 227 w 737"/>
                  <a:gd name="T49" fmla="*/ 227 h 766"/>
                  <a:gd name="T50" fmla="*/ 284 w 737"/>
                  <a:gd name="T51" fmla="*/ 227 h 766"/>
                  <a:gd name="T52" fmla="*/ 284 w 737"/>
                  <a:gd name="T53" fmla="*/ 170 h 766"/>
                  <a:gd name="T54" fmla="*/ 341 w 737"/>
                  <a:gd name="T55" fmla="*/ 85 h 766"/>
                  <a:gd name="T56" fmla="*/ 341 w 737"/>
                  <a:gd name="T57" fmla="*/ 29 h 766"/>
                  <a:gd name="T58" fmla="*/ 369 w 737"/>
                  <a:gd name="T59" fmla="*/ 0 h 766"/>
                  <a:gd name="T60" fmla="*/ 369 w 737"/>
                  <a:gd name="T61" fmla="*/ 57 h 766"/>
                  <a:gd name="T62" fmla="*/ 454 w 737"/>
                  <a:gd name="T63" fmla="*/ 114 h 766"/>
                  <a:gd name="T64" fmla="*/ 426 w 737"/>
                  <a:gd name="T65" fmla="*/ 170 h 766"/>
                  <a:gd name="T66" fmla="*/ 454 w 737"/>
                  <a:gd name="T67" fmla="*/ 255 h 766"/>
                  <a:gd name="T68" fmla="*/ 511 w 737"/>
                  <a:gd name="T69" fmla="*/ 255 h 766"/>
                  <a:gd name="T70" fmla="*/ 511 w 737"/>
                  <a:gd name="T71" fmla="*/ 284 h 766"/>
                  <a:gd name="T72" fmla="*/ 482 w 737"/>
                  <a:gd name="T73" fmla="*/ 312 h 766"/>
                  <a:gd name="T74" fmla="*/ 511 w 737"/>
                  <a:gd name="T75" fmla="*/ 312 h 766"/>
                  <a:gd name="T76" fmla="*/ 567 w 737"/>
                  <a:gd name="T77" fmla="*/ 284 h 766"/>
                  <a:gd name="T78" fmla="*/ 596 w 737"/>
                  <a:gd name="T79" fmla="*/ 340 h 766"/>
                  <a:gd name="T80" fmla="*/ 624 w 737"/>
                  <a:gd name="T81" fmla="*/ 340 h 766"/>
                  <a:gd name="T82" fmla="*/ 652 w 737"/>
                  <a:gd name="T83" fmla="*/ 397 h 766"/>
                  <a:gd name="T84" fmla="*/ 596 w 737"/>
                  <a:gd name="T85" fmla="*/ 426 h 766"/>
                  <a:gd name="T86" fmla="*/ 624 w 737"/>
                  <a:gd name="T87" fmla="*/ 511 h 766"/>
                  <a:gd name="T88" fmla="*/ 652 w 737"/>
                  <a:gd name="T89" fmla="*/ 539 h 766"/>
                  <a:gd name="T90" fmla="*/ 737 w 737"/>
                  <a:gd name="T91" fmla="*/ 624 h 766"/>
                  <a:gd name="T92" fmla="*/ 567 w 737"/>
                  <a:gd name="T93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766">
                    <a:moveTo>
                      <a:pt x="567" y="766"/>
                    </a:moveTo>
                    <a:lnTo>
                      <a:pt x="454" y="681"/>
                    </a:lnTo>
                    <a:lnTo>
                      <a:pt x="426" y="709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426" y="624"/>
                    </a:lnTo>
                    <a:lnTo>
                      <a:pt x="397" y="567"/>
                    </a:lnTo>
                    <a:lnTo>
                      <a:pt x="369" y="596"/>
                    </a:lnTo>
                    <a:lnTo>
                      <a:pt x="284" y="539"/>
                    </a:lnTo>
                    <a:lnTo>
                      <a:pt x="255" y="482"/>
                    </a:lnTo>
                    <a:lnTo>
                      <a:pt x="341" y="454"/>
                    </a:lnTo>
                    <a:lnTo>
                      <a:pt x="199" y="397"/>
                    </a:lnTo>
                    <a:lnTo>
                      <a:pt x="142" y="426"/>
                    </a:lnTo>
                    <a:lnTo>
                      <a:pt x="114" y="340"/>
                    </a:lnTo>
                    <a:lnTo>
                      <a:pt x="85" y="312"/>
                    </a:lnTo>
                    <a:lnTo>
                      <a:pt x="0" y="284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9"/>
                    </a:lnTo>
                    <a:lnTo>
                      <a:pt x="142" y="199"/>
                    </a:lnTo>
                    <a:lnTo>
                      <a:pt x="170" y="199"/>
                    </a:lnTo>
                    <a:lnTo>
                      <a:pt x="199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29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255"/>
                    </a:lnTo>
                    <a:lnTo>
                      <a:pt x="511" y="255"/>
                    </a:lnTo>
                    <a:lnTo>
                      <a:pt x="511" y="284"/>
                    </a:lnTo>
                    <a:lnTo>
                      <a:pt x="482" y="312"/>
                    </a:lnTo>
                    <a:lnTo>
                      <a:pt x="511" y="312"/>
                    </a:lnTo>
                    <a:lnTo>
                      <a:pt x="567" y="284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52" y="397"/>
                    </a:lnTo>
                    <a:lnTo>
                      <a:pt x="596" y="426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737" y="624"/>
                    </a:lnTo>
                    <a:lnTo>
                      <a:pt x="567" y="76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8" name="Freeform 290">
                <a:extLst>
                  <a:ext uri="{FF2B5EF4-FFF2-40B4-BE49-F238E27FC236}">
                    <a16:creationId xmlns:a16="http://schemas.microsoft.com/office/drawing/2014/main" id="{CCCAD2AB-46C4-4270-800B-D1A8FAE11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2529"/>
                <a:ext cx="680" cy="851"/>
              </a:xfrm>
              <a:custGeom>
                <a:avLst/>
                <a:gdLst>
                  <a:gd name="T0" fmla="*/ 368 w 680"/>
                  <a:gd name="T1" fmla="*/ 851 h 851"/>
                  <a:gd name="T2" fmla="*/ 255 w 680"/>
                  <a:gd name="T3" fmla="*/ 738 h 851"/>
                  <a:gd name="T4" fmla="*/ 227 w 680"/>
                  <a:gd name="T5" fmla="*/ 653 h 851"/>
                  <a:gd name="T6" fmla="*/ 283 w 680"/>
                  <a:gd name="T7" fmla="*/ 624 h 851"/>
                  <a:gd name="T8" fmla="*/ 255 w 680"/>
                  <a:gd name="T9" fmla="*/ 567 h 851"/>
                  <a:gd name="T10" fmla="*/ 227 w 680"/>
                  <a:gd name="T11" fmla="*/ 567 h 851"/>
                  <a:gd name="T12" fmla="*/ 198 w 680"/>
                  <a:gd name="T13" fmla="*/ 511 h 851"/>
                  <a:gd name="T14" fmla="*/ 142 w 680"/>
                  <a:gd name="T15" fmla="*/ 539 h 851"/>
                  <a:gd name="T16" fmla="*/ 113 w 680"/>
                  <a:gd name="T17" fmla="*/ 539 h 851"/>
                  <a:gd name="T18" fmla="*/ 142 w 680"/>
                  <a:gd name="T19" fmla="*/ 511 h 851"/>
                  <a:gd name="T20" fmla="*/ 142 w 680"/>
                  <a:gd name="T21" fmla="*/ 482 h 851"/>
                  <a:gd name="T22" fmla="*/ 85 w 680"/>
                  <a:gd name="T23" fmla="*/ 482 h 851"/>
                  <a:gd name="T24" fmla="*/ 57 w 680"/>
                  <a:gd name="T25" fmla="*/ 397 h 851"/>
                  <a:gd name="T26" fmla="*/ 85 w 680"/>
                  <a:gd name="T27" fmla="*/ 341 h 851"/>
                  <a:gd name="T28" fmla="*/ 0 w 680"/>
                  <a:gd name="T29" fmla="*/ 284 h 851"/>
                  <a:gd name="T30" fmla="*/ 0 w 680"/>
                  <a:gd name="T31" fmla="*/ 227 h 851"/>
                  <a:gd name="T32" fmla="*/ 57 w 680"/>
                  <a:gd name="T33" fmla="*/ 199 h 851"/>
                  <a:gd name="T34" fmla="*/ 85 w 680"/>
                  <a:gd name="T35" fmla="*/ 142 h 851"/>
                  <a:gd name="T36" fmla="*/ 113 w 680"/>
                  <a:gd name="T37" fmla="*/ 57 h 851"/>
                  <a:gd name="T38" fmla="*/ 85 w 680"/>
                  <a:gd name="T39" fmla="*/ 29 h 851"/>
                  <a:gd name="T40" fmla="*/ 142 w 680"/>
                  <a:gd name="T41" fmla="*/ 0 h 851"/>
                  <a:gd name="T42" fmla="*/ 170 w 680"/>
                  <a:gd name="T43" fmla="*/ 57 h 851"/>
                  <a:gd name="T44" fmla="*/ 198 w 680"/>
                  <a:gd name="T45" fmla="*/ 57 h 851"/>
                  <a:gd name="T46" fmla="*/ 227 w 680"/>
                  <a:gd name="T47" fmla="*/ 0 h 851"/>
                  <a:gd name="T48" fmla="*/ 255 w 680"/>
                  <a:gd name="T49" fmla="*/ 29 h 851"/>
                  <a:gd name="T50" fmla="*/ 312 w 680"/>
                  <a:gd name="T51" fmla="*/ 29 h 851"/>
                  <a:gd name="T52" fmla="*/ 312 w 680"/>
                  <a:gd name="T53" fmla="*/ 0 h 851"/>
                  <a:gd name="T54" fmla="*/ 368 w 680"/>
                  <a:gd name="T55" fmla="*/ 57 h 851"/>
                  <a:gd name="T56" fmla="*/ 397 w 680"/>
                  <a:gd name="T57" fmla="*/ 57 h 851"/>
                  <a:gd name="T58" fmla="*/ 425 w 680"/>
                  <a:gd name="T59" fmla="*/ 86 h 851"/>
                  <a:gd name="T60" fmla="*/ 397 w 680"/>
                  <a:gd name="T61" fmla="*/ 142 h 851"/>
                  <a:gd name="T62" fmla="*/ 397 w 680"/>
                  <a:gd name="T63" fmla="*/ 171 h 851"/>
                  <a:gd name="T64" fmla="*/ 510 w 680"/>
                  <a:gd name="T65" fmla="*/ 171 h 851"/>
                  <a:gd name="T66" fmla="*/ 539 w 680"/>
                  <a:gd name="T67" fmla="*/ 142 h 851"/>
                  <a:gd name="T68" fmla="*/ 595 w 680"/>
                  <a:gd name="T69" fmla="*/ 142 h 851"/>
                  <a:gd name="T70" fmla="*/ 595 w 680"/>
                  <a:gd name="T71" fmla="*/ 171 h 851"/>
                  <a:gd name="T72" fmla="*/ 567 w 680"/>
                  <a:gd name="T73" fmla="*/ 199 h 851"/>
                  <a:gd name="T74" fmla="*/ 567 w 680"/>
                  <a:gd name="T75" fmla="*/ 256 h 851"/>
                  <a:gd name="T76" fmla="*/ 453 w 680"/>
                  <a:gd name="T77" fmla="*/ 312 h 851"/>
                  <a:gd name="T78" fmla="*/ 482 w 680"/>
                  <a:gd name="T79" fmla="*/ 341 h 851"/>
                  <a:gd name="T80" fmla="*/ 510 w 680"/>
                  <a:gd name="T81" fmla="*/ 312 h 851"/>
                  <a:gd name="T82" fmla="*/ 539 w 680"/>
                  <a:gd name="T83" fmla="*/ 341 h 851"/>
                  <a:gd name="T84" fmla="*/ 567 w 680"/>
                  <a:gd name="T85" fmla="*/ 312 h 851"/>
                  <a:gd name="T86" fmla="*/ 595 w 680"/>
                  <a:gd name="T87" fmla="*/ 341 h 851"/>
                  <a:gd name="T88" fmla="*/ 595 w 680"/>
                  <a:gd name="T89" fmla="*/ 397 h 851"/>
                  <a:gd name="T90" fmla="*/ 567 w 680"/>
                  <a:gd name="T91" fmla="*/ 397 h 851"/>
                  <a:gd name="T92" fmla="*/ 567 w 680"/>
                  <a:gd name="T93" fmla="*/ 454 h 851"/>
                  <a:gd name="T94" fmla="*/ 624 w 680"/>
                  <a:gd name="T95" fmla="*/ 454 h 851"/>
                  <a:gd name="T96" fmla="*/ 624 w 680"/>
                  <a:gd name="T97" fmla="*/ 511 h 851"/>
                  <a:gd name="T98" fmla="*/ 624 w 680"/>
                  <a:gd name="T99" fmla="*/ 539 h 851"/>
                  <a:gd name="T100" fmla="*/ 680 w 680"/>
                  <a:gd name="T101" fmla="*/ 539 h 851"/>
                  <a:gd name="T102" fmla="*/ 680 w 680"/>
                  <a:gd name="T103" fmla="*/ 567 h 851"/>
                  <a:gd name="T104" fmla="*/ 482 w 680"/>
                  <a:gd name="T105" fmla="*/ 738 h 851"/>
                  <a:gd name="T106" fmla="*/ 368 w 680"/>
                  <a:gd name="T10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0" h="851">
                    <a:moveTo>
                      <a:pt x="368" y="851"/>
                    </a:moveTo>
                    <a:lnTo>
                      <a:pt x="255" y="738"/>
                    </a:lnTo>
                    <a:lnTo>
                      <a:pt x="227" y="653"/>
                    </a:lnTo>
                    <a:lnTo>
                      <a:pt x="283" y="624"/>
                    </a:lnTo>
                    <a:lnTo>
                      <a:pt x="255" y="567"/>
                    </a:lnTo>
                    <a:lnTo>
                      <a:pt x="227" y="567"/>
                    </a:lnTo>
                    <a:lnTo>
                      <a:pt x="198" y="511"/>
                    </a:lnTo>
                    <a:lnTo>
                      <a:pt x="142" y="539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42" y="482"/>
                    </a:lnTo>
                    <a:lnTo>
                      <a:pt x="85" y="482"/>
                    </a:lnTo>
                    <a:lnTo>
                      <a:pt x="57" y="397"/>
                    </a:lnTo>
                    <a:lnTo>
                      <a:pt x="85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3" y="57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8" y="57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312" y="29"/>
                    </a:lnTo>
                    <a:lnTo>
                      <a:pt x="312" y="0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86"/>
                    </a:lnTo>
                    <a:lnTo>
                      <a:pt x="397" y="142"/>
                    </a:lnTo>
                    <a:lnTo>
                      <a:pt x="397" y="171"/>
                    </a:lnTo>
                    <a:lnTo>
                      <a:pt x="510" y="171"/>
                    </a:lnTo>
                    <a:lnTo>
                      <a:pt x="539" y="142"/>
                    </a:lnTo>
                    <a:lnTo>
                      <a:pt x="595" y="142"/>
                    </a:lnTo>
                    <a:lnTo>
                      <a:pt x="595" y="171"/>
                    </a:lnTo>
                    <a:lnTo>
                      <a:pt x="567" y="199"/>
                    </a:lnTo>
                    <a:lnTo>
                      <a:pt x="567" y="256"/>
                    </a:lnTo>
                    <a:lnTo>
                      <a:pt x="453" y="312"/>
                    </a:lnTo>
                    <a:lnTo>
                      <a:pt x="482" y="341"/>
                    </a:lnTo>
                    <a:lnTo>
                      <a:pt x="510" y="312"/>
                    </a:lnTo>
                    <a:lnTo>
                      <a:pt x="539" y="341"/>
                    </a:lnTo>
                    <a:lnTo>
                      <a:pt x="567" y="312"/>
                    </a:lnTo>
                    <a:lnTo>
                      <a:pt x="595" y="341"/>
                    </a:lnTo>
                    <a:lnTo>
                      <a:pt x="595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67"/>
                    </a:lnTo>
                    <a:lnTo>
                      <a:pt x="482" y="738"/>
                    </a:lnTo>
                    <a:lnTo>
                      <a:pt x="368" y="85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9" name="Freeform 291">
                <a:extLst>
                  <a:ext uri="{FF2B5EF4-FFF2-40B4-BE49-F238E27FC236}">
                    <a16:creationId xmlns:a16="http://schemas.microsoft.com/office/drawing/2014/main" id="{71974DEF-B361-4E13-95DF-5705A1951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" y="2246"/>
                <a:ext cx="737" cy="737"/>
              </a:xfrm>
              <a:custGeom>
                <a:avLst/>
                <a:gdLst>
                  <a:gd name="T0" fmla="*/ 255 w 737"/>
                  <a:gd name="T1" fmla="*/ 680 h 737"/>
                  <a:gd name="T2" fmla="*/ 255 w 737"/>
                  <a:gd name="T3" fmla="*/ 652 h 737"/>
                  <a:gd name="T4" fmla="*/ 226 w 737"/>
                  <a:gd name="T5" fmla="*/ 652 h 737"/>
                  <a:gd name="T6" fmla="*/ 226 w 737"/>
                  <a:gd name="T7" fmla="*/ 595 h 737"/>
                  <a:gd name="T8" fmla="*/ 198 w 737"/>
                  <a:gd name="T9" fmla="*/ 595 h 737"/>
                  <a:gd name="T10" fmla="*/ 141 w 737"/>
                  <a:gd name="T11" fmla="*/ 567 h 737"/>
                  <a:gd name="T12" fmla="*/ 170 w 737"/>
                  <a:gd name="T13" fmla="*/ 454 h 737"/>
                  <a:gd name="T14" fmla="*/ 113 w 737"/>
                  <a:gd name="T15" fmla="*/ 340 h 737"/>
                  <a:gd name="T16" fmla="*/ 113 w 737"/>
                  <a:gd name="T17" fmla="*/ 255 h 737"/>
                  <a:gd name="T18" fmla="*/ 56 w 737"/>
                  <a:gd name="T19" fmla="*/ 227 h 737"/>
                  <a:gd name="T20" fmla="*/ 28 w 737"/>
                  <a:gd name="T21" fmla="*/ 255 h 737"/>
                  <a:gd name="T22" fmla="*/ 0 w 737"/>
                  <a:gd name="T23" fmla="*/ 198 h 737"/>
                  <a:gd name="T24" fmla="*/ 0 w 737"/>
                  <a:gd name="T25" fmla="*/ 142 h 737"/>
                  <a:gd name="T26" fmla="*/ 28 w 737"/>
                  <a:gd name="T27" fmla="*/ 113 h 737"/>
                  <a:gd name="T28" fmla="*/ 56 w 737"/>
                  <a:gd name="T29" fmla="*/ 142 h 737"/>
                  <a:gd name="T30" fmla="*/ 56 w 737"/>
                  <a:gd name="T31" fmla="*/ 198 h 737"/>
                  <a:gd name="T32" fmla="*/ 113 w 737"/>
                  <a:gd name="T33" fmla="*/ 198 h 737"/>
                  <a:gd name="T34" fmla="*/ 170 w 737"/>
                  <a:gd name="T35" fmla="*/ 170 h 737"/>
                  <a:gd name="T36" fmla="*/ 141 w 737"/>
                  <a:gd name="T37" fmla="*/ 142 h 737"/>
                  <a:gd name="T38" fmla="*/ 141 w 737"/>
                  <a:gd name="T39" fmla="*/ 113 h 737"/>
                  <a:gd name="T40" fmla="*/ 198 w 737"/>
                  <a:gd name="T41" fmla="*/ 142 h 737"/>
                  <a:gd name="T42" fmla="*/ 198 w 737"/>
                  <a:gd name="T43" fmla="*/ 28 h 737"/>
                  <a:gd name="T44" fmla="*/ 255 w 737"/>
                  <a:gd name="T45" fmla="*/ 0 h 737"/>
                  <a:gd name="T46" fmla="*/ 340 w 737"/>
                  <a:gd name="T47" fmla="*/ 57 h 737"/>
                  <a:gd name="T48" fmla="*/ 311 w 737"/>
                  <a:gd name="T49" fmla="*/ 85 h 737"/>
                  <a:gd name="T50" fmla="*/ 397 w 737"/>
                  <a:gd name="T51" fmla="*/ 113 h 737"/>
                  <a:gd name="T52" fmla="*/ 397 w 737"/>
                  <a:gd name="T53" fmla="*/ 85 h 737"/>
                  <a:gd name="T54" fmla="*/ 453 w 737"/>
                  <a:gd name="T55" fmla="*/ 28 h 737"/>
                  <a:gd name="T56" fmla="*/ 482 w 737"/>
                  <a:gd name="T57" fmla="*/ 57 h 737"/>
                  <a:gd name="T58" fmla="*/ 482 w 737"/>
                  <a:gd name="T59" fmla="*/ 113 h 737"/>
                  <a:gd name="T60" fmla="*/ 510 w 737"/>
                  <a:gd name="T61" fmla="*/ 113 h 737"/>
                  <a:gd name="T62" fmla="*/ 510 w 737"/>
                  <a:gd name="T63" fmla="*/ 142 h 737"/>
                  <a:gd name="T64" fmla="*/ 567 w 737"/>
                  <a:gd name="T65" fmla="*/ 170 h 737"/>
                  <a:gd name="T66" fmla="*/ 680 w 737"/>
                  <a:gd name="T67" fmla="*/ 198 h 737"/>
                  <a:gd name="T68" fmla="*/ 708 w 737"/>
                  <a:gd name="T69" fmla="*/ 198 h 737"/>
                  <a:gd name="T70" fmla="*/ 737 w 737"/>
                  <a:gd name="T71" fmla="*/ 283 h 737"/>
                  <a:gd name="T72" fmla="*/ 737 w 737"/>
                  <a:gd name="T73" fmla="*/ 312 h 737"/>
                  <a:gd name="T74" fmla="*/ 680 w 737"/>
                  <a:gd name="T75" fmla="*/ 312 h 737"/>
                  <a:gd name="T76" fmla="*/ 652 w 737"/>
                  <a:gd name="T77" fmla="*/ 283 h 737"/>
                  <a:gd name="T78" fmla="*/ 623 w 737"/>
                  <a:gd name="T79" fmla="*/ 340 h 737"/>
                  <a:gd name="T80" fmla="*/ 595 w 737"/>
                  <a:gd name="T81" fmla="*/ 340 h 737"/>
                  <a:gd name="T82" fmla="*/ 567 w 737"/>
                  <a:gd name="T83" fmla="*/ 283 h 737"/>
                  <a:gd name="T84" fmla="*/ 510 w 737"/>
                  <a:gd name="T85" fmla="*/ 312 h 737"/>
                  <a:gd name="T86" fmla="*/ 538 w 737"/>
                  <a:gd name="T87" fmla="*/ 340 h 737"/>
                  <a:gd name="T88" fmla="*/ 482 w 737"/>
                  <a:gd name="T89" fmla="*/ 482 h 737"/>
                  <a:gd name="T90" fmla="*/ 425 w 737"/>
                  <a:gd name="T91" fmla="*/ 510 h 737"/>
                  <a:gd name="T92" fmla="*/ 397 w 737"/>
                  <a:gd name="T93" fmla="*/ 539 h 737"/>
                  <a:gd name="T94" fmla="*/ 397 w 737"/>
                  <a:gd name="T95" fmla="*/ 595 h 737"/>
                  <a:gd name="T96" fmla="*/ 340 w 737"/>
                  <a:gd name="T97" fmla="*/ 680 h 737"/>
                  <a:gd name="T98" fmla="*/ 340 w 737"/>
                  <a:gd name="T99" fmla="*/ 737 h 737"/>
                  <a:gd name="T100" fmla="*/ 283 w 737"/>
                  <a:gd name="T101" fmla="*/ 737 h 737"/>
                  <a:gd name="T102" fmla="*/ 283 w 737"/>
                  <a:gd name="T103" fmla="*/ 680 h 737"/>
                  <a:gd name="T104" fmla="*/ 255 w 737"/>
                  <a:gd name="T105" fmla="*/ 68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7" h="737">
                    <a:moveTo>
                      <a:pt x="255" y="680"/>
                    </a:moveTo>
                    <a:lnTo>
                      <a:pt x="255" y="652"/>
                    </a:lnTo>
                    <a:lnTo>
                      <a:pt x="226" y="652"/>
                    </a:lnTo>
                    <a:lnTo>
                      <a:pt x="226" y="595"/>
                    </a:lnTo>
                    <a:lnTo>
                      <a:pt x="198" y="595"/>
                    </a:lnTo>
                    <a:lnTo>
                      <a:pt x="141" y="567"/>
                    </a:lnTo>
                    <a:lnTo>
                      <a:pt x="170" y="454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0" y="142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56" y="198"/>
                    </a:lnTo>
                    <a:lnTo>
                      <a:pt x="113" y="198"/>
                    </a:lnTo>
                    <a:lnTo>
                      <a:pt x="170" y="170"/>
                    </a:lnTo>
                    <a:lnTo>
                      <a:pt x="141" y="142"/>
                    </a:lnTo>
                    <a:lnTo>
                      <a:pt x="141" y="113"/>
                    </a:lnTo>
                    <a:lnTo>
                      <a:pt x="198" y="142"/>
                    </a:lnTo>
                    <a:lnTo>
                      <a:pt x="198" y="28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311" y="85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453" y="28"/>
                    </a:lnTo>
                    <a:lnTo>
                      <a:pt x="482" y="57"/>
                    </a:lnTo>
                    <a:lnTo>
                      <a:pt x="482" y="113"/>
                    </a:lnTo>
                    <a:lnTo>
                      <a:pt x="510" y="113"/>
                    </a:lnTo>
                    <a:lnTo>
                      <a:pt x="510" y="142"/>
                    </a:lnTo>
                    <a:lnTo>
                      <a:pt x="567" y="170"/>
                    </a:lnTo>
                    <a:lnTo>
                      <a:pt x="680" y="198"/>
                    </a:lnTo>
                    <a:lnTo>
                      <a:pt x="708" y="198"/>
                    </a:lnTo>
                    <a:lnTo>
                      <a:pt x="737" y="283"/>
                    </a:lnTo>
                    <a:lnTo>
                      <a:pt x="737" y="312"/>
                    </a:lnTo>
                    <a:lnTo>
                      <a:pt x="680" y="312"/>
                    </a:lnTo>
                    <a:lnTo>
                      <a:pt x="652" y="283"/>
                    </a:lnTo>
                    <a:lnTo>
                      <a:pt x="623" y="340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510" y="312"/>
                    </a:lnTo>
                    <a:lnTo>
                      <a:pt x="538" y="340"/>
                    </a:lnTo>
                    <a:lnTo>
                      <a:pt x="482" y="482"/>
                    </a:lnTo>
                    <a:lnTo>
                      <a:pt x="425" y="510"/>
                    </a:lnTo>
                    <a:lnTo>
                      <a:pt x="397" y="539"/>
                    </a:lnTo>
                    <a:lnTo>
                      <a:pt x="397" y="595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255" y="68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0" name="Freeform 292">
                <a:extLst>
                  <a:ext uri="{FF2B5EF4-FFF2-40B4-BE49-F238E27FC236}">
                    <a16:creationId xmlns:a16="http://schemas.microsoft.com/office/drawing/2014/main" id="{32AB2AB1-FCFD-4327-A238-F1E15AC61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5" y="2331"/>
                <a:ext cx="992" cy="765"/>
              </a:xfrm>
              <a:custGeom>
                <a:avLst/>
                <a:gdLst>
                  <a:gd name="T0" fmla="*/ 283 w 992"/>
                  <a:gd name="T1" fmla="*/ 737 h 765"/>
                  <a:gd name="T2" fmla="*/ 227 w 992"/>
                  <a:gd name="T3" fmla="*/ 652 h 765"/>
                  <a:gd name="T4" fmla="*/ 170 w 992"/>
                  <a:gd name="T5" fmla="*/ 595 h 765"/>
                  <a:gd name="T6" fmla="*/ 198 w 992"/>
                  <a:gd name="T7" fmla="*/ 539 h 765"/>
                  <a:gd name="T8" fmla="*/ 142 w 992"/>
                  <a:gd name="T9" fmla="*/ 539 h 765"/>
                  <a:gd name="T10" fmla="*/ 85 w 992"/>
                  <a:gd name="T11" fmla="*/ 539 h 765"/>
                  <a:gd name="T12" fmla="*/ 170 w 992"/>
                  <a:gd name="T13" fmla="*/ 454 h 765"/>
                  <a:gd name="T14" fmla="*/ 198 w 992"/>
                  <a:gd name="T15" fmla="*/ 369 h 765"/>
                  <a:gd name="T16" fmla="*/ 142 w 992"/>
                  <a:gd name="T17" fmla="*/ 340 h 765"/>
                  <a:gd name="T18" fmla="*/ 0 w 992"/>
                  <a:gd name="T19" fmla="*/ 369 h 765"/>
                  <a:gd name="T20" fmla="*/ 28 w 992"/>
                  <a:gd name="T21" fmla="*/ 284 h 765"/>
                  <a:gd name="T22" fmla="*/ 28 w 992"/>
                  <a:gd name="T23" fmla="*/ 198 h 765"/>
                  <a:gd name="T24" fmla="*/ 142 w 992"/>
                  <a:gd name="T25" fmla="*/ 85 h 765"/>
                  <a:gd name="T26" fmla="*/ 198 w 992"/>
                  <a:gd name="T27" fmla="*/ 85 h 765"/>
                  <a:gd name="T28" fmla="*/ 312 w 992"/>
                  <a:gd name="T29" fmla="*/ 57 h 765"/>
                  <a:gd name="T30" fmla="*/ 340 w 992"/>
                  <a:gd name="T31" fmla="*/ 28 h 765"/>
                  <a:gd name="T32" fmla="*/ 425 w 992"/>
                  <a:gd name="T33" fmla="*/ 57 h 765"/>
                  <a:gd name="T34" fmla="*/ 482 w 992"/>
                  <a:gd name="T35" fmla="*/ 142 h 765"/>
                  <a:gd name="T36" fmla="*/ 538 w 992"/>
                  <a:gd name="T37" fmla="*/ 113 h 765"/>
                  <a:gd name="T38" fmla="*/ 623 w 992"/>
                  <a:gd name="T39" fmla="*/ 57 h 765"/>
                  <a:gd name="T40" fmla="*/ 709 w 992"/>
                  <a:gd name="T41" fmla="*/ 142 h 765"/>
                  <a:gd name="T42" fmla="*/ 737 w 992"/>
                  <a:gd name="T43" fmla="*/ 227 h 765"/>
                  <a:gd name="T44" fmla="*/ 822 w 992"/>
                  <a:gd name="T45" fmla="*/ 255 h 765"/>
                  <a:gd name="T46" fmla="*/ 822 w 992"/>
                  <a:gd name="T47" fmla="*/ 397 h 765"/>
                  <a:gd name="T48" fmla="*/ 879 w 992"/>
                  <a:gd name="T49" fmla="*/ 340 h 765"/>
                  <a:gd name="T50" fmla="*/ 907 w 992"/>
                  <a:gd name="T51" fmla="*/ 397 h 765"/>
                  <a:gd name="T52" fmla="*/ 879 w 992"/>
                  <a:gd name="T53" fmla="*/ 454 h 765"/>
                  <a:gd name="T54" fmla="*/ 879 w 992"/>
                  <a:gd name="T55" fmla="*/ 567 h 765"/>
                  <a:gd name="T56" fmla="*/ 992 w 992"/>
                  <a:gd name="T57" fmla="*/ 595 h 765"/>
                  <a:gd name="T58" fmla="*/ 822 w 992"/>
                  <a:gd name="T59" fmla="*/ 652 h 765"/>
                  <a:gd name="T60" fmla="*/ 709 w 992"/>
                  <a:gd name="T61" fmla="*/ 567 h 765"/>
                  <a:gd name="T62" fmla="*/ 283 w 992"/>
                  <a:gd name="T63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2" h="765">
                    <a:moveTo>
                      <a:pt x="283" y="765"/>
                    </a:moveTo>
                    <a:lnTo>
                      <a:pt x="283" y="737"/>
                    </a:lnTo>
                    <a:lnTo>
                      <a:pt x="227" y="737"/>
                    </a:lnTo>
                    <a:lnTo>
                      <a:pt x="227" y="652"/>
                    </a:lnTo>
                    <a:lnTo>
                      <a:pt x="170" y="652"/>
                    </a:lnTo>
                    <a:lnTo>
                      <a:pt x="170" y="595"/>
                    </a:lnTo>
                    <a:lnTo>
                      <a:pt x="198" y="595"/>
                    </a:lnTo>
                    <a:lnTo>
                      <a:pt x="198" y="539"/>
                    </a:lnTo>
                    <a:lnTo>
                      <a:pt x="170" y="510"/>
                    </a:lnTo>
                    <a:lnTo>
                      <a:pt x="142" y="539"/>
                    </a:lnTo>
                    <a:lnTo>
                      <a:pt x="113" y="510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9"/>
                    </a:lnTo>
                    <a:lnTo>
                      <a:pt x="0" y="369"/>
                    </a:lnTo>
                    <a:lnTo>
                      <a:pt x="0" y="340"/>
                    </a:lnTo>
                    <a:lnTo>
                      <a:pt x="28" y="284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85" y="170"/>
                    </a:lnTo>
                    <a:lnTo>
                      <a:pt x="142" y="85"/>
                    </a:lnTo>
                    <a:lnTo>
                      <a:pt x="170" y="142"/>
                    </a:lnTo>
                    <a:lnTo>
                      <a:pt x="198" y="85"/>
                    </a:lnTo>
                    <a:lnTo>
                      <a:pt x="255" y="85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57"/>
                    </a:lnTo>
                    <a:lnTo>
                      <a:pt x="425" y="57"/>
                    </a:lnTo>
                    <a:lnTo>
                      <a:pt x="453" y="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38" y="113"/>
                    </a:lnTo>
                    <a:lnTo>
                      <a:pt x="567" y="113"/>
                    </a:lnTo>
                    <a:lnTo>
                      <a:pt x="623" y="57"/>
                    </a:lnTo>
                    <a:lnTo>
                      <a:pt x="652" y="142"/>
                    </a:lnTo>
                    <a:lnTo>
                      <a:pt x="709" y="142"/>
                    </a:lnTo>
                    <a:lnTo>
                      <a:pt x="709" y="198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822" y="255"/>
                    </a:lnTo>
                    <a:lnTo>
                      <a:pt x="794" y="369"/>
                    </a:lnTo>
                    <a:lnTo>
                      <a:pt x="822" y="397"/>
                    </a:lnTo>
                    <a:lnTo>
                      <a:pt x="879" y="369"/>
                    </a:lnTo>
                    <a:lnTo>
                      <a:pt x="879" y="340"/>
                    </a:lnTo>
                    <a:lnTo>
                      <a:pt x="907" y="312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879" y="454"/>
                    </a:lnTo>
                    <a:lnTo>
                      <a:pt x="850" y="539"/>
                    </a:lnTo>
                    <a:lnTo>
                      <a:pt x="879" y="567"/>
                    </a:lnTo>
                    <a:lnTo>
                      <a:pt x="964" y="567"/>
                    </a:lnTo>
                    <a:lnTo>
                      <a:pt x="992" y="595"/>
                    </a:lnTo>
                    <a:lnTo>
                      <a:pt x="935" y="652"/>
                    </a:lnTo>
                    <a:lnTo>
                      <a:pt x="822" y="652"/>
                    </a:lnTo>
                    <a:lnTo>
                      <a:pt x="765" y="595"/>
                    </a:lnTo>
                    <a:lnTo>
                      <a:pt x="709" y="567"/>
                    </a:lnTo>
                    <a:lnTo>
                      <a:pt x="453" y="652"/>
                    </a:lnTo>
                    <a:lnTo>
                      <a:pt x="283" y="76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1" name="Freeform 293">
                <a:extLst>
                  <a:ext uri="{FF2B5EF4-FFF2-40B4-BE49-F238E27FC236}">
                    <a16:creationId xmlns:a16="http://schemas.microsoft.com/office/drawing/2014/main" id="{347AFB81-1645-4A8B-814B-FA18D70FA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8" y="2218"/>
                <a:ext cx="908" cy="765"/>
              </a:xfrm>
              <a:custGeom>
                <a:avLst/>
                <a:gdLst>
                  <a:gd name="T0" fmla="*/ 171 w 908"/>
                  <a:gd name="T1" fmla="*/ 0 h 765"/>
                  <a:gd name="T2" fmla="*/ 29 w 908"/>
                  <a:gd name="T3" fmla="*/ 56 h 765"/>
                  <a:gd name="T4" fmla="*/ 0 w 908"/>
                  <a:gd name="T5" fmla="*/ 113 h 765"/>
                  <a:gd name="T6" fmla="*/ 57 w 908"/>
                  <a:gd name="T7" fmla="*/ 113 h 765"/>
                  <a:gd name="T8" fmla="*/ 29 w 908"/>
                  <a:gd name="T9" fmla="*/ 141 h 765"/>
                  <a:gd name="T10" fmla="*/ 86 w 908"/>
                  <a:gd name="T11" fmla="*/ 170 h 765"/>
                  <a:gd name="T12" fmla="*/ 29 w 908"/>
                  <a:gd name="T13" fmla="*/ 255 h 765"/>
                  <a:gd name="T14" fmla="*/ 86 w 908"/>
                  <a:gd name="T15" fmla="*/ 255 h 765"/>
                  <a:gd name="T16" fmla="*/ 86 w 908"/>
                  <a:gd name="T17" fmla="*/ 311 h 765"/>
                  <a:gd name="T18" fmla="*/ 114 w 908"/>
                  <a:gd name="T19" fmla="*/ 340 h 765"/>
                  <a:gd name="T20" fmla="*/ 171 w 908"/>
                  <a:gd name="T21" fmla="*/ 340 h 765"/>
                  <a:gd name="T22" fmla="*/ 199 w 908"/>
                  <a:gd name="T23" fmla="*/ 368 h 765"/>
                  <a:gd name="T24" fmla="*/ 171 w 908"/>
                  <a:gd name="T25" fmla="*/ 482 h 765"/>
                  <a:gd name="T26" fmla="*/ 199 w 908"/>
                  <a:gd name="T27" fmla="*/ 510 h 765"/>
                  <a:gd name="T28" fmla="*/ 256 w 908"/>
                  <a:gd name="T29" fmla="*/ 482 h 765"/>
                  <a:gd name="T30" fmla="*/ 256 w 908"/>
                  <a:gd name="T31" fmla="*/ 453 h 765"/>
                  <a:gd name="T32" fmla="*/ 284 w 908"/>
                  <a:gd name="T33" fmla="*/ 425 h 765"/>
                  <a:gd name="T34" fmla="*/ 284 w 908"/>
                  <a:gd name="T35" fmla="*/ 567 h 765"/>
                  <a:gd name="T36" fmla="*/ 256 w 908"/>
                  <a:gd name="T37" fmla="*/ 567 h 765"/>
                  <a:gd name="T38" fmla="*/ 227 w 908"/>
                  <a:gd name="T39" fmla="*/ 652 h 765"/>
                  <a:gd name="T40" fmla="*/ 256 w 908"/>
                  <a:gd name="T41" fmla="*/ 680 h 765"/>
                  <a:gd name="T42" fmla="*/ 341 w 908"/>
                  <a:gd name="T43" fmla="*/ 680 h 765"/>
                  <a:gd name="T44" fmla="*/ 369 w 908"/>
                  <a:gd name="T45" fmla="*/ 708 h 765"/>
                  <a:gd name="T46" fmla="*/ 596 w 908"/>
                  <a:gd name="T47" fmla="*/ 623 h 765"/>
                  <a:gd name="T48" fmla="*/ 709 w 908"/>
                  <a:gd name="T49" fmla="*/ 623 h 765"/>
                  <a:gd name="T50" fmla="*/ 738 w 908"/>
                  <a:gd name="T51" fmla="*/ 623 h 765"/>
                  <a:gd name="T52" fmla="*/ 738 w 908"/>
                  <a:gd name="T53" fmla="*/ 652 h 765"/>
                  <a:gd name="T54" fmla="*/ 794 w 908"/>
                  <a:gd name="T55" fmla="*/ 708 h 765"/>
                  <a:gd name="T56" fmla="*/ 879 w 908"/>
                  <a:gd name="T57" fmla="*/ 765 h 765"/>
                  <a:gd name="T58" fmla="*/ 879 w 908"/>
                  <a:gd name="T59" fmla="*/ 680 h 765"/>
                  <a:gd name="T60" fmla="*/ 908 w 908"/>
                  <a:gd name="T61" fmla="*/ 652 h 765"/>
                  <a:gd name="T62" fmla="*/ 879 w 908"/>
                  <a:gd name="T63" fmla="*/ 623 h 765"/>
                  <a:gd name="T64" fmla="*/ 908 w 908"/>
                  <a:gd name="T65" fmla="*/ 595 h 765"/>
                  <a:gd name="T66" fmla="*/ 879 w 908"/>
                  <a:gd name="T67" fmla="*/ 538 h 765"/>
                  <a:gd name="T68" fmla="*/ 908 w 908"/>
                  <a:gd name="T69" fmla="*/ 482 h 765"/>
                  <a:gd name="T70" fmla="*/ 879 w 908"/>
                  <a:gd name="T71" fmla="*/ 425 h 765"/>
                  <a:gd name="T72" fmla="*/ 851 w 908"/>
                  <a:gd name="T73" fmla="*/ 425 h 765"/>
                  <a:gd name="T74" fmla="*/ 823 w 908"/>
                  <a:gd name="T75" fmla="*/ 453 h 765"/>
                  <a:gd name="T76" fmla="*/ 766 w 908"/>
                  <a:gd name="T77" fmla="*/ 453 h 765"/>
                  <a:gd name="T78" fmla="*/ 738 w 908"/>
                  <a:gd name="T79" fmla="*/ 482 h 765"/>
                  <a:gd name="T80" fmla="*/ 624 w 908"/>
                  <a:gd name="T81" fmla="*/ 453 h 765"/>
                  <a:gd name="T82" fmla="*/ 341 w 908"/>
                  <a:gd name="T83" fmla="*/ 226 h 765"/>
                  <a:gd name="T84" fmla="*/ 227 w 908"/>
                  <a:gd name="T85" fmla="*/ 141 h 765"/>
                  <a:gd name="T86" fmla="*/ 171 w 908"/>
                  <a:gd name="T87" fmla="*/ 85 h 765"/>
                  <a:gd name="T88" fmla="*/ 171 w 908"/>
                  <a:gd name="T89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8" h="765">
                    <a:moveTo>
                      <a:pt x="171" y="0"/>
                    </a:moveTo>
                    <a:lnTo>
                      <a:pt x="29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29" y="141"/>
                    </a:lnTo>
                    <a:lnTo>
                      <a:pt x="86" y="170"/>
                    </a:lnTo>
                    <a:lnTo>
                      <a:pt x="29" y="255"/>
                    </a:lnTo>
                    <a:lnTo>
                      <a:pt x="86" y="255"/>
                    </a:lnTo>
                    <a:lnTo>
                      <a:pt x="86" y="311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99" y="368"/>
                    </a:lnTo>
                    <a:lnTo>
                      <a:pt x="171" y="482"/>
                    </a:lnTo>
                    <a:lnTo>
                      <a:pt x="199" y="510"/>
                    </a:lnTo>
                    <a:lnTo>
                      <a:pt x="256" y="482"/>
                    </a:lnTo>
                    <a:lnTo>
                      <a:pt x="256" y="453"/>
                    </a:lnTo>
                    <a:lnTo>
                      <a:pt x="284" y="425"/>
                    </a:lnTo>
                    <a:lnTo>
                      <a:pt x="284" y="567"/>
                    </a:lnTo>
                    <a:lnTo>
                      <a:pt x="256" y="567"/>
                    </a:lnTo>
                    <a:lnTo>
                      <a:pt x="227" y="652"/>
                    </a:lnTo>
                    <a:lnTo>
                      <a:pt x="256" y="680"/>
                    </a:lnTo>
                    <a:lnTo>
                      <a:pt x="341" y="680"/>
                    </a:lnTo>
                    <a:lnTo>
                      <a:pt x="369" y="708"/>
                    </a:lnTo>
                    <a:lnTo>
                      <a:pt x="596" y="623"/>
                    </a:lnTo>
                    <a:lnTo>
                      <a:pt x="709" y="623"/>
                    </a:lnTo>
                    <a:lnTo>
                      <a:pt x="738" y="623"/>
                    </a:lnTo>
                    <a:lnTo>
                      <a:pt x="738" y="652"/>
                    </a:lnTo>
                    <a:lnTo>
                      <a:pt x="794" y="708"/>
                    </a:lnTo>
                    <a:lnTo>
                      <a:pt x="879" y="765"/>
                    </a:lnTo>
                    <a:lnTo>
                      <a:pt x="879" y="680"/>
                    </a:lnTo>
                    <a:lnTo>
                      <a:pt x="908" y="652"/>
                    </a:lnTo>
                    <a:lnTo>
                      <a:pt x="879" y="623"/>
                    </a:lnTo>
                    <a:lnTo>
                      <a:pt x="908" y="595"/>
                    </a:lnTo>
                    <a:lnTo>
                      <a:pt x="879" y="538"/>
                    </a:lnTo>
                    <a:lnTo>
                      <a:pt x="908" y="482"/>
                    </a:lnTo>
                    <a:lnTo>
                      <a:pt x="879" y="425"/>
                    </a:lnTo>
                    <a:lnTo>
                      <a:pt x="851" y="425"/>
                    </a:lnTo>
                    <a:lnTo>
                      <a:pt x="823" y="453"/>
                    </a:lnTo>
                    <a:lnTo>
                      <a:pt x="766" y="453"/>
                    </a:lnTo>
                    <a:lnTo>
                      <a:pt x="738" y="482"/>
                    </a:lnTo>
                    <a:lnTo>
                      <a:pt x="624" y="453"/>
                    </a:lnTo>
                    <a:lnTo>
                      <a:pt x="341" y="226"/>
                    </a:lnTo>
                    <a:lnTo>
                      <a:pt x="227" y="141"/>
                    </a:lnTo>
                    <a:lnTo>
                      <a:pt x="171" y="85"/>
                    </a:lnTo>
                    <a:lnTo>
                      <a:pt x="171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2" name="Freeform 294">
                <a:extLst>
                  <a:ext uri="{FF2B5EF4-FFF2-40B4-BE49-F238E27FC236}">
                    <a16:creationId xmlns:a16="http://schemas.microsoft.com/office/drawing/2014/main" id="{DFBA945A-09CD-499B-B883-D14E7FDCE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8" y="1962"/>
                <a:ext cx="511" cy="539"/>
              </a:xfrm>
              <a:custGeom>
                <a:avLst/>
                <a:gdLst>
                  <a:gd name="T0" fmla="*/ 511 w 511"/>
                  <a:gd name="T1" fmla="*/ 256 h 539"/>
                  <a:gd name="T2" fmla="*/ 369 w 511"/>
                  <a:gd name="T3" fmla="*/ 312 h 539"/>
                  <a:gd name="T4" fmla="*/ 340 w 511"/>
                  <a:gd name="T5" fmla="*/ 369 h 539"/>
                  <a:gd name="T6" fmla="*/ 397 w 511"/>
                  <a:gd name="T7" fmla="*/ 369 h 539"/>
                  <a:gd name="T8" fmla="*/ 369 w 511"/>
                  <a:gd name="T9" fmla="*/ 397 h 539"/>
                  <a:gd name="T10" fmla="*/ 426 w 511"/>
                  <a:gd name="T11" fmla="*/ 426 h 539"/>
                  <a:gd name="T12" fmla="*/ 369 w 511"/>
                  <a:gd name="T13" fmla="*/ 511 h 539"/>
                  <a:gd name="T14" fmla="*/ 340 w 511"/>
                  <a:gd name="T15" fmla="*/ 426 h 539"/>
                  <a:gd name="T16" fmla="*/ 284 w 511"/>
                  <a:gd name="T17" fmla="*/ 482 h 539"/>
                  <a:gd name="T18" fmla="*/ 255 w 511"/>
                  <a:gd name="T19" fmla="*/ 482 h 539"/>
                  <a:gd name="T20" fmla="*/ 227 w 511"/>
                  <a:gd name="T21" fmla="*/ 539 h 539"/>
                  <a:gd name="T22" fmla="*/ 199 w 511"/>
                  <a:gd name="T23" fmla="*/ 511 h 539"/>
                  <a:gd name="T24" fmla="*/ 170 w 511"/>
                  <a:gd name="T25" fmla="*/ 369 h 539"/>
                  <a:gd name="T26" fmla="*/ 142 w 511"/>
                  <a:gd name="T27" fmla="*/ 426 h 539"/>
                  <a:gd name="T28" fmla="*/ 85 w 511"/>
                  <a:gd name="T29" fmla="*/ 426 h 539"/>
                  <a:gd name="T30" fmla="*/ 57 w 511"/>
                  <a:gd name="T31" fmla="*/ 397 h 539"/>
                  <a:gd name="T32" fmla="*/ 0 w 511"/>
                  <a:gd name="T33" fmla="*/ 369 h 539"/>
                  <a:gd name="T34" fmla="*/ 0 w 511"/>
                  <a:gd name="T35" fmla="*/ 341 h 539"/>
                  <a:gd name="T36" fmla="*/ 57 w 511"/>
                  <a:gd name="T37" fmla="*/ 312 h 539"/>
                  <a:gd name="T38" fmla="*/ 57 w 511"/>
                  <a:gd name="T39" fmla="*/ 284 h 539"/>
                  <a:gd name="T40" fmla="*/ 114 w 511"/>
                  <a:gd name="T41" fmla="*/ 256 h 539"/>
                  <a:gd name="T42" fmla="*/ 114 w 511"/>
                  <a:gd name="T43" fmla="*/ 199 h 539"/>
                  <a:gd name="T44" fmla="*/ 85 w 511"/>
                  <a:gd name="T45" fmla="*/ 199 h 539"/>
                  <a:gd name="T46" fmla="*/ 142 w 511"/>
                  <a:gd name="T47" fmla="*/ 171 h 539"/>
                  <a:gd name="T48" fmla="*/ 142 w 511"/>
                  <a:gd name="T49" fmla="*/ 86 h 539"/>
                  <a:gd name="T50" fmla="*/ 114 w 511"/>
                  <a:gd name="T51" fmla="*/ 57 h 539"/>
                  <a:gd name="T52" fmla="*/ 114 w 511"/>
                  <a:gd name="T53" fmla="*/ 0 h 539"/>
                  <a:gd name="T54" fmla="*/ 227 w 511"/>
                  <a:gd name="T55" fmla="*/ 0 h 539"/>
                  <a:gd name="T56" fmla="*/ 340 w 511"/>
                  <a:gd name="T57" fmla="*/ 57 h 539"/>
                  <a:gd name="T58" fmla="*/ 454 w 511"/>
                  <a:gd name="T59" fmla="*/ 142 h 539"/>
                  <a:gd name="T60" fmla="*/ 511 w 511"/>
                  <a:gd name="T61" fmla="*/ 256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1" h="539">
                    <a:moveTo>
                      <a:pt x="511" y="256"/>
                    </a:moveTo>
                    <a:lnTo>
                      <a:pt x="369" y="312"/>
                    </a:lnTo>
                    <a:lnTo>
                      <a:pt x="340" y="369"/>
                    </a:lnTo>
                    <a:lnTo>
                      <a:pt x="397" y="369"/>
                    </a:lnTo>
                    <a:lnTo>
                      <a:pt x="369" y="397"/>
                    </a:lnTo>
                    <a:lnTo>
                      <a:pt x="426" y="426"/>
                    </a:lnTo>
                    <a:lnTo>
                      <a:pt x="369" y="511"/>
                    </a:lnTo>
                    <a:lnTo>
                      <a:pt x="340" y="426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27" y="539"/>
                    </a:lnTo>
                    <a:lnTo>
                      <a:pt x="199" y="511"/>
                    </a:lnTo>
                    <a:lnTo>
                      <a:pt x="170" y="369"/>
                    </a:lnTo>
                    <a:lnTo>
                      <a:pt x="142" y="426"/>
                    </a:lnTo>
                    <a:lnTo>
                      <a:pt x="85" y="426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0" y="341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114" y="256"/>
                    </a:lnTo>
                    <a:lnTo>
                      <a:pt x="114" y="199"/>
                    </a:lnTo>
                    <a:lnTo>
                      <a:pt x="85" y="199"/>
                    </a:lnTo>
                    <a:lnTo>
                      <a:pt x="142" y="171"/>
                    </a:lnTo>
                    <a:lnTo>
                      <a:pt x="142" y="86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454" y="142"/>
                    </a:lnTo>
                    <a:lnTo>
                      <a:pt x="511" y="2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3" name="Freeform 295">
                <a:extLst>
                  <a:ext uri="{FF2B5EF4-FFF2-40B4-BE49-F238E27FC236}">
                    <a16:creationId xmlns:a16="http://schemas.microsoft.com/office/drawing/2014/main" id="{3A5E0F3C-B564-49C0-8B90-6AEC7F0B7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1310"/>
                <a:ext cx="1134" cy="1276"/>
              </a:xfrm>
              <a:custGeom>
                <a:avLst/>
                <a:gdLst>
                  <a:gd name="T0" fmla="*/ 1106 w 1134"/>
                  <a:gd name="T1" fmla="*/ 681 h 1276"/>
                  <a:gd name="T2" fmla="*/ 1134 w 1134"/>
                  <a:gd name="T3" fmla="*/ 738 h 1276"/>
                  <a:gd name="T4" fmla="*/ 1077 w 1134"/>
                  <a:gd name="T5" fmla="*/ 851 h 1276"/>
                  <a:gd name="T6" fmla="*/ 1106 w 1134"/>
                  <a:gd name="T7" fmla="*/ 908 h 1276"/>
                  <a:gd name="T8" fmla="*/ 1049 w 1134"/>
                  <a:gd name="T9" fmla="*/ 964 h 1276"/>
                  <a:gd name="T10" fmla="*/ 992 w 1134"/>
                  <a:gd name="T11" fmla="*/ 1021 h 1276"/>
                  <a:gd name="T12" fmla="*/ 964 w 1134"/>
                  <a:gd name="T13" fmla="*/ 1106 h 1276"/>
                  <a:gd name="T14" fmla="*/ 879 w 1134"/>
                  <a:gd name="T15" fmla="*/ 1163 h 1276"/>
                  <a:gd name="T16" fmla="*/ 794 w 1134"/>
                  <a:gd name="T17" fmla="*/ 1191 h 1276"/>
                  <a:gd name="T18" fmla="*/ 709 w 1134"/>
                  <a:gd name="T19" fmla="*/ 1276 h 1276"/>
                  <a:gd name="T20" fmla="*/ 624 w 1134"/>
                  <a:gd name="T21" fmla="*/ 1219 h 1276"/>
                  <a:gd name="T22" fmla="*/ 539 w 1134"/>
                  <a:gd name="T23" fmla="*/ 1134 h 1276"/>
                  <a:gd name="T24" fmla="*/ 397 w 1134"/>
                  <a:gd name="T25" fmla="*/ 1049 h 1276"/>
                  <a:gd name="T26" fmla="*/ 369 w 1134"/>
                  <a:gd name="T27" fmla="*/ 993 h 1276"/>
                  <a:gd name="T28" fmla="*/ 284 w 1134"/>
                  <a:gd name="T29" fmla="*/ 1021 h 1276"/>
                  <a:gd name="T30" fmla="*/ 198 w 1134"/>
                  <a:gd name="T31" fmla="*/ 1021 h 1276"/>
                  <a:gd name="T32" fmla="*/ 142 w 1134"/>
                  <a:gd name="T33" fmla="*/ 936 h 1276"/>
                  <a:gd name="T34" fmla="*/ 198 w 1134"/>
                  <a:gd name="T35" fmla="*/ 879 h 1276"/>
                  <a:gd name="T36" fmla="*/ 142 w 1134"/>
                  <a:gd name="T37" fmla="*/ 851 h 1276"/>
                  <a:gd name="T38" fmla="*/ 198 w 1134"/>
                  <a:gd name="T39" fmla="*/ 738 h 1276"/>
                  <a:gd name="T40" fmla="*/ 255 w 1134"/>
                  <a:gd name="T41" fmla="*/ 709 h 1276"/>
                  <a:gd name="T42" fmla="*/ 198 w 1134"/>
                  <a:gd name="T43" fmla="*/ 681 h 1276"/>
                  <a:gd name="T44" fmla="*/ 113 w 1134"/>
                  <a:gd name="T45" fmla="*/ 596 h 1276"/>
                  <a:gd name="T46" fmla="*/ 28 w 1134"/>
                  <a:gd name="T47" fmla="*/ 539 h 1276"/>
                  <a:gd name="T48" fmla="*/ 0 w 1134"/>
                  <a:gd name="T49" fmla="*/ 426 h 1276"/>
                  <a:gd name="T50" fmla="*/ 142 w 1134"/>
                  <a:gd name="T51" fmla="*/ 256 h 1276"/>
                  <a:gd name="T52" fmla="*/ 255 w 1134"/>
                  <a:gd name="T53" fmla="*/ 284 h 1276"/>
                  <a:gd name="T54" fmla="*/ 340 w 1134"/>
                  <a:gd name="T55" fmla="*/ 284 h 1276"/>
                  <a:gd name="T56" fmla="*/ 340 w 1134"/>
                  <a:gd name="T57" fmla="*/ 171 h 1276"/>
                  <a:gd name="T58" fmla="*/ 567 w 1134"/>
                  <a:gd name="T59" fmla="*/ 142 h 1276"/>
                  <a:gd name="T60" fmla="*/ 936 w 1134"/>
                  <a:gd name="T61" fmla="*/ 426 h 1276"/>
                  <a:gd name="T62" fmla="*/ 1106 w 1134"/>
                  <a:gd name="T63" fmla="*/ 652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4" h="1276">
                    <a:moveTo>
                      <a:pt x="1106" y="652"/>
                    </a:moveTo>
                    <a:lnTo>
                      <a:pt x="1106" y="681"/>
                    </a:lnTo>
                    <a:lnTo>
                      <a:pt x="1106" y="709"/>
                    </a:lnTo>
                    <a:lnTo>
                      <a:pt x="1134" y="738"/>
                    </a:lnTo>
                    <a:lnTo>
                      <a:pt x="1134" y="823"/>
                    </a:lnTo>
                    <a:lnTo>
                      <a:pt x="1077" y="851"/>
                    </a:lnTo>
                    <a:lnTo>
                      <a:pt x="1106" y="851"/>
                    </a:lnTo>
                    <a:lnTo>
                      <a:pt x="1106" y="908"/>
                    </a:lnTo>
                    <a:lnTo>
                      <a:pt x="1049" y="936"/>
                    </a:lnTo>
                    <a:lnTo>
                      <a:pt x="1049" y="964"/>
                    </a:lnTo>
                    <a:lnTo>
                      <a:pt x="992" y="993"/>
                    </a:lnTo>
                    <a:lnTo>
                      <a:pt x="992" y="1021"/>
                    </a:lnTo>
                    <a:lnTo>
                      <a:pt x="1021" y="1078"/>
                    </a:lnTo>
                    <a:lnTo>
                      <a:pt x="964" y="1106"/>
                    </a:lnTo>
                    <a:lnTo>
                      <a:pt x="907" y="1106"/>
                    </a:lnTo>
                    <a:lnTo>
                      <a:pt x="879" y="1163"/>
                    </a:lnTo>
                    <a:lnTo>
                      <a:pt x="851" y="1106"/>
                    </a:lnTo>
                    <a:lnTo>
                      <a:pt x="794" y="1191"/>
                    </a:lnTo>
                    <a:lnTo>
                      <a:pt x="737" y="1219"/>
                    </a:lnTo>
                    <a:lnTo>
                      <a:pt x="709" y="1276"/>
                    </a:lnTo>
                    <a:lnTo>
                      <a:pt x="680" y="1276"/>
                    </a:lnTo>
                    <a:lnTo>
                      <a:pt x="624" y="1219"/>
                    </a:lnTo>
                    <a:lnTo>
                      <a:pt x="595" y="1134"/>
                    </a:lnTo>
                    <a:lnTo>
                      <a:pt x="539" y="1134"/>
                    </a:lnTo>
                    <a:lnTo>
                      <a:pt x="397" y="1078"/>
                    </a:lnTo>
                    <a:lnTo>
                      <a:pt x="397" y="1049"/>
                    </a:lnTo>
                    <a:lnTo>
                      <a:pt x="369" y="1049"/>
                    </a:lnTo>
                    <a:lnTo>
                      <a:pt x="369" y="993"/>
                    </a:lnTo>
                    <a:lnTo>
                      <a:pt x="340" y="964"/>
                    </a:lnTo>
                    <a:lnTo>
                      <a:pt x="284" y="1021"/>
                    </a:lnTo>
                    <a:lnTo>
                      <a:pt x="284" y="1049"/>
                    </a:lnTo>
                    <a:lnTo>
                      <a:pt x="198" y="1021"/>
                    </a:lnTo>
                    <a:lnTo>
                      <a:pt x="227" y="993"/>
                    </a:lnTo>
                    <a:lnTo>
                      <a:pt x="142" y="936"/>
                    </a:lnTo>
                    <a:lnTo>
                      <a:pt x="227" y="879"/>
                    </a:lnTo>
                    <a:lnTo>
                      <a:pt x="198" y="879"/>
                    </a:lnTo>
                    <a:lnTo>
                      <a:pt x="170" y="879"/>
                    </a:lnTo>
                    <a:lnTo>
                      <a:pt x="142" y="851"/>
                    </a:lnTo>
                    <a:lnTo>
                      <a:pt x="227" y="794"/>
                    </a:lnTo>
                    <a:lnTo>
                      <a:pt x="198" y="738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255" y="681"/>
                    </a:lnTo>
                    <a:lnTo>
                      <a:pt x="198" y="681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567"/>
                    </a:lnTo>
                    <a:lnTo>
                      <a:pt x="28" y="539"/>
                    </a:lnTo>
                    <a:lnTo>
                      <a:pt x="0" y="539"/>
                    </a:lnTo>
                    <a:lnTo>
                      <a:pt x="0" y="426"/>
                    </a:lnTo>
                    <a:lnTo>
                      <a:pt x="57" y="284"/>
                    </a:lnTo>
                    <a:lnTo>
                      <a:pt x="142" y="256"/>
                    </a:lnTo>
                    <a:lnTo>
                      <a:pt x="170" y="199"/>
                    </a:lnTo>
                    <a:lnTo>
                      <a:pt x="255" y="284"/>
                    </a:lnTo>
                    <a:lnTo>
                      <a:pt x="397" y="341"/>
                    </a:lnTo>
                    <a:lnTo>
                      <a:pt x="340" y="284"/>
                    </a:lnTo>
                    <a:lnTo>
                      <a:pt x="312" y="171"/>
                    </a:lnTo>
                    <a:lnTo>
                      <a:pt x="340" y="171"/>
                    </a:lnTo>
                    <a:lnTo>
                      <a:pt x="425" y="0"/>
                    </a:lnTo>
                    <a:lnTo>
                      <a:pt x="567" y="142"/>
                    </a:lnTo>
                    <a:lnTo>
                      <a:pt x="765" y="256"/>
                    </a:lnTo>
                    <a:lnTo>
                      <a:pt x="936" y="426"/>
                    </a:lnTo>
                    <a:lnTo>
                      <a:pt x="1049" y="624"/>
                    </a:lnTo>
                    <a:lnTo>
                      <a:pt x="1106" y="65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4" name="Freeform 296">
                <a:extLst>
                  <a:ext uri="{FF2B5EF4-FFF2-40B4-BE49-F238E27FC236}">
                    <a16:creationId xmlns:a16="http://schemas.microsoft.com/office/drawing/2014/main" id="{8E788736-8A4C-42C0-B7CB-1F4765A92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" y="2444"/>
                <a:ext cx="425" cy="624"/>
              </a:xfrm>
              <a:custGeom>
                <a:avLst/>
                <a:gdLst>
                  <a:gd name="T0" fmla="*/ 198 w 425"/>
                  <a:gd name="T1" fmla="*/ 624 h 624"/>
                  <a:gd name="T2" fmla="*/ 170 w 425"/>
                  <a:gd name="T3" fmla="*/ 567 h 624"/>
                  <a:gd name="T4" fmla="*/ 170 w 425"/>
                  <a:gd name="T5" fmla="*/ 539 h 624"/>
                  <a:gd name="T6" fmla="*/ 141 w 425"/>
                  <a:gd name="T7" fmla="*/ 539 h 624"/>
                  <a:gd name="T8" fmla="*/ 56 w 425"/>
                  <a:gd name="T9" fmla="*/ 511 h 624"/>
                  <a:gd name="T10" fmla="*/ 28 w 425"/>
                  <a:gd name="T11" fmla="*/ 482 h 624"/>
                  <a:gd name="T12" fmla="*/ 56 w 425"/>
                  <a:gd name="T13" fmla="*/ 454 h 624"/>
                  <a:gd name="T14" fmla="*/ 85 w 425"/>
                  <a:gd name="T15" fmla="*/ 397 h 624"/>
                  <a:gd name="T16" fmla="*/ 28 w 425"/>
                  <a:gd name="T17" fmla="*/ 369 h 624"/>
                  <a:gd name="T18" fmla="*/ 28 w 425"/>
                  <a:gd name="T19" fmla="*/ 341 h 624"/>
                  <a:gd name="T20" fmla="*/ 0 w 425"/>
                  <a:gd name="T21" fmla="*/ 341 h 624"/>
                  <a:gd name="T22" fmla="*/ 0 w 425"/>
                  <a:gd name="T23" fmla="*/ 284 h 624"/>
                  <a:gd name="T24" fmla="*/ 0 w 425"/>
                  <a:gd name="T25" fmla="*/ 227 h 624"/>
                  <a:gd name="T26" fmla="*/ 28 w 425"/>
                  <a:gd name="T27" fmla="*/ 256 h 624"/>
                  <a:gd name="T28" fmla="*/ 113 w 425"/>
                  <a:gd name="T29" fmla="*/ 312 h 624"/>
                  <a:gd name="T30" fmla="*/ 113 w 425"/>
                  <a:gd name="T31" fmla="*/ 227 h 624"/>
                  <a:gd name="T32" fmla="*/ 170 w 425"/>
                  <a:gd name="T33" fmla="*/ 227 h 624"/>
                  <a:gd name="T34" fmla="*/ 170 w 425"/>
                  <a:gd name="T35" fmla="*/ 171 h 624"/>
                  <a:gd name="T36" fmla="*/ 141 w 425"/>
                  <a:gd name="T37" fmla="*/ 142 h 624"/>
                  <a:gd name="T38" fmla="*/ 141 w 425"/>
                  <a:gd name="T39" fmla="*/ 85 h 624"/>
                  <a:gd name="T40" fmla="*/ 141 w 425"/>
                  <a:gd name="T41" fmla="*/ 57 h 624"/>
                  <a:gd name="T42" fmla="*/ 141 w 425"/>
                  <a:gd name="T43" fmla="*/ 29 h 624"/>
                  <a:gd name="T44" fmla="*/ 170 w 425"/>
                  <a:gd name="T45" fmla="*/ 0 h 624"/>
                  <a:gd name="T46" fmla="*/ 198 w 425"/>
                  <a:gd name="T47" fmla="*/ 57 h 624"/>
                  <a:gd name="T48" fmla="*/ 226 w 425"/>
                  <a:gd name="T49" fmla="*/ 29 h 624"/>
                  <a:gd name="T50" fmla="*/ 283 w 425"/>
                  <a:gd name="T51" fmla="*/ 57 h 624"/>
                  <a:gd name="T52" fmla="*/ 283 w 425"/>
                  <a:gd name="T53" fmla="*/ 142 h 624"/>
                  <a:gd name="T54" fmla="*/ 340 w 425"/>
                  <a:gd name="T55" fmla="*/ 256 h 624"/>
                  <a:gd name="T56" fmla="*/ 311 w 425"/>
                  <a:gd name="T57" fmla="*/ 369 h 624"/>
                  <a:gd name="T58" fmla="*/ 368 w 425"/>
                  <a:gd name="T59" fmla="*/ 397 h 624"/>
                  <a:gd name="T60" fmla="*/ 396 w 425"/>
                  <a:gd name="T61" fmla="*/ 397 h 624"/>
                  <a:gd name="T62" fmla="*/ 396 w 425"/>
                  <a:gd name="T63" fmla="*/ 454 h 624"/>
                  <a:gd name="T64" fmla="*/ 425 w 425"/>
                  <a:gd name="T65" fmla="*/ 454 h 624"/>
                  <a:gd name="T66" fmla="*/ 425 w 425"/>
                  <a:gd name="T67" fmla="*/ 482 h 624"/>
                  <a:gd name="T68" fmla="*/ 396 w 425"/>
                  <a:gd name="T69" fmla="*/ 511 h 624"/>
                  <a:gd name="T70" fmla="*/ 340 w 425"/>
                  <a:gd name="T71" fmla="*/ 511 h 624"/>
                  <a:gd name="T72" fmla="*/ 311 w 425"/>
                  <a:gd name="T73" fmla="*/ 539 h 624"/>
                  <a:gd name="T74" fmla="*/ 283 w 425"/>
                  <a:gd name="T75" fmla="*/ 539 h 624"/>
                  <a:gd name="T76" fmla="*/ 283 w 425"/>
                  <a:gd name="T77" fmla="*/ 567 h 624"/>
                  <a:gd name="T78" fmla="*/ 226 w 425"/>
                  <a:gd name="T79" fmla="*/ 596 h 624"/>
                  <a:gd name="T80" fmla="*/ 198 w 425"/>
                  <a:gd name="T8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5" h="624">
                    <a:moveTo>
                      <a:pt x="198" y="624"/>
                    </a:moveTo>
                    <a:lnTo>
                      <a:pt x="170" y="567"/>
                    </a:lnTo>
                    <a:lnTo>
                      <a:pt x="170" y="539"/>
                    </a:lnTo>
                    <a:lnTo>
                      <a:pt x="141" y="539"/>
                    </a:lnTo>
                    <a:lnTo>
                      <a:pt x="56" y="511"/>
                    </a:lnTo>
                    <a:lnTo>
                      <a:pt x="28" y="482"/>
                    </a:lnTo>
                    <a:lnTo>
                      <a:pt x="56" y="454"/>
                    </a:lnTo>
                    <a:lnTo>
                      <a:pt x="85" y="397"/>
                    </a:lnTo>
                    <a:lnTo>
                      <a:pt x="28" y="369"/>
                    </a:lnTo>
                    <a:lnTo>
                      <a:pt x="28" y="341"/>
                    </a:lnTo>
                    <a:lnTo>
                      <a:pt x="0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113" y="312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41" y="57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26" y="29"/>
                    </a:lnTo>
                    <a:lnTo>
                      <a:pt x="283" y="57"/>
                    </a:lnTo>
                    <a:lnTo>
                      <a:pt x="283" y="142"/>
                    </a:lnTo>
                    <a:lnTo>
                      <a:pt x="340" y="256"/>
                    </a:lnTo>
                    <a:lnTo>
                      <a:pt x="311" y="369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454"/>
                    </a:lnTo>
                    <a:lnTo>
                      <a:pt x="425" y="454"/>
                    </a:lnTo>
                    <a:lnTo>
                      <a:pt x="425" y="482"/>
                    </a:lnTo>
                    <a:lnTo>
                      <a:pt x="396" y="511"/>
                    </a:lnTo>
                    <a:lnTo>
                      <a:pt x="340" y="511"/>
                    </a:lnTo>
                    <a:lnTo>
                      <a:pt x="311" y="539"/>
                    </a:lnTo>
                    <a:lnTo>
                      <a:pt x="283" y="539"/>
                    </a:lnTo>
                    <a:lnTo>
                      <a:pt x="283" y="567"/>
                    </a:lnTo>
                    <a:lnTo>
                      <a:pt x="226" y="596"/>
                    </a:lnTo>
                    <a:lnTo>
                      <a:pt x="198" y="62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" name="Freeform 300">
                <a:extLst>
                  <a:ext uri="{FF2B5EF4-FFF2-40B4-BE49-F238E27FC236}">
                    <a16:creationId xmlns:a16="http://schemas.microsoft.com/office/drawing/2014/main" id="{85EAEAB3-222D-436E-B3F6-2E3065337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6" y="2444"/>
                <a:ext cx="595" cy="624"/>
              </a:xfrm>
              <a:custGeom>
                <a:avLst/>
                <a:gdLst>
                  <a:gd name="T0" fmla="*/ 397 w 595"/>
                  <a:gd name="T1" fmla="*/ 284 h 624"/>
                  <a:gd name="T2" fmla="*/ 368 w 595"/>
                  <a:gd name="T3" fmla="*/ 284 h 624"/>
                  <a:gd name="T4" fmla="*/ 368 w 595"/>
                  <a:gd name="T5" fmla="*/ 227 h 624"/>
                  <a:gd name="T6" fmla="*/ 340 w 595"/>
                  <a:gd name="T7" fmla="*/ 199 h 624"/>
                  <a:gd name="T8" fmla="*/ 340 w 595"/>
                  <a:gd name="T9" fmla="*/ 171 h 624"/>
                  <a:gd name="T10" fmla="*/ 283 w 595"/>
                  <a:gd name="T11" fmla="*/ 85 h 624"/>
                  <a:gd name="T12" fmla="*/ 255 w 595"/>
                  <a:gd name="T13" fmla="*/ 85 h 624"/>
                  <a:gd name="T14" fmla="*/ 170 w 595"/>
                  <a:gd name="T15" fmla="*/ 0 h 624"/>
                  <a:gd name="T16" fmla="*/ 113 w 595"/>
                  <a:gd name="T17" fmla="*/ 114 h 624"/>
                  <a:gd name="T18" fmla="*/ 113 w 595"/>
                  <a:gd name="T19" fmla="*/ 142 h 624"/>
                  <a:gd name="T20" fmla="*/ 56 w 595"/>
                  <a:gd name="T21" fmla="*/ 199 h 624"/>
                  <a:gd name="T22" fmla="*/ 85 w 595"/>
                  <a:gd name="T23" fmla="*/ 227 h 624"/>
                  <a:gd name="T24" fmla="*/ 0 w 595"/>
                  <a:gd name="T25" fmla="*/ 284 h 624"/>
                  <a:gd name="T26" fmla="*/ 56 w 595"/>
                  <a:gd name="T27" fmla="*/ 369 h 624"/>
                  <a:gd name="T28" fmla="*/ 85 w 595"/>
                  <a:gd name="T29" fmla="*/ 397 h 624"/>
                  <a:gd name="T30" fmla="*/ 113 w 595"/>
                  <a:gd name="T31" fmla="*/ 397 h 624"/>
                  <a:gd name="T32" fmla="*/ 113 w 595"/>
                  <a:gd name="T33" fmla="*/ 454 h 624"/>
                  <a:gd name="T34" fmla="*/ 170 w 595"/>
                  <a:gd name="T35" fmla="*/ 426 h 624"/>
                  <a:gd name="T36" fmla="*/ 141 w 595"/>
                  <a:gd name="T37" fmla="*/ 539 h 624"/>
                  <a:gd name="T38" fmla="*/ 170 w 595"/>
                  <a:gd name="T39" fmla="*/ 567 h 624"/>
                  <a:gd name="T40" fmla="*/ 283 w 595"/>
                  <a:gd name="T41" fmla="*/ 596 h 624"/>
                  <a:gd name="T42" fmla="*/ 368 w 595"/>
                  <a:gd name="T43" fmla="*/ 567 h 624"/>
                  <a:gd name="T44" fmla="*/ 397 w 595"/>
                  <a:gd name="T45" fmla="*/ 596 h 624"/>
                  <a:gd name="T46" fmla="*/ 397 w 595"/>
                  <a:gd name="T47" fmla="*/ 567 h 624"/>
                  <a:gd name="T48" fmla="*/ 425 w 595"/>
                  <a:gd name="T49" fmla="*/ 596 h 624"/>
                  <a:gd name="T50" fmla="*/ 453 w 595"/>
                  <a:gd name="T51" fmla="*/ 596 h 624"/>
                  <a:gd name="T52" fmla="*/ 510 w 595"/>
                  <a:gd name="T53" fmla="*/ 624 h 624"/>
                  <a:gd name="T54" fmla="*/ 595 w 595"/>
                  <a:gd name="T55" fmla="*/ 624 h 624"/>
                  <a:gd name="T56" fmla="*/ 567 w 595"/>
                  <a:gd name="T57" fmla="*/ 567 h 624"/>
                  <a:gd name="T58" fmla="*/ 567 w 595"/>
                  <a:gd name="T59" fmla="*/ 539 h 624"/>
                  <a:gd name="T60" fmla="*/ 538 w 595"/>
                  <a:gd name="T61" fmla="*/ 539 h 624"/>
                  <a:gd name="T62" fmla="*/ 453 w 595"/>
                  <a:gd name="T63" fmla="*/ 511 h 624"/>
                  <a:gd name="T64" fmla="*/ 425 w 595"/>
                  <a:gd name="T65" fmla="*/ 482 h 624"/>
                  <a:gd name="T66" fmla="*/ 453 w 595"/>
                  <a:gd name="T67" fmla="*/ 454 h 624"/>
                  <a:gd name="T68" fmla="*/ 482 w 595"/>
                  <a:gd name="T69" fmla="*/ 397 h 624"/>
                  <a:gd name="T70" fmla="*/ 425 w 595"/>
                  <a:gd name="T71" fmla="*/ 369 h 624"/>
                  <a:gd name="T72" fmla="*/ 425 w 595"/>
                  <a:gd name="T73" fmla="*/ 341 h 624"/>
                  <a:gd name="T74" fmla="*/ 397 w 595"/>
                  <a:gd name="T75" fmla="*/ 341 h 624"/>
                  <a:gd name="T76" fmla="*/ 397 w 595"/>
                  <a:gd name="T77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5" h="624">
                    <a:moveTo>
                      <a:pt x="397" y="284"/>
                    </a:moveTo>
                    <a:lnTo>
                      <a:pt x="368" y="284"/>
                    </a:lnTo>
                    <a:lnTo>
                      <a:pt x="368" y="227"/>
                    </a:lnTo>
                    <a:lnTo>
                      <a:pt x="340" y="199"/>
                    </a:lnTo>
                    <a:lnTo>
                      <a:pt x="340" y="171"/>
                    </a:lnTo>
                    <a:lnTo>
                      <a:pt x="283" y="85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114"/>
                    </a:lnTo>
                    <a:lnTo>
                      <a:pt x="113" y="142"/>
                    </a:lnTo>
                    <a:lnTo>
                      <a:pt x="56" y="199"/>
                    </a:lnTo>
                    <a:lnTo>
                      <a:pt x="85" y="227"/>
                    </a:lnTo>
                    <a:lnTo>
                      <a:pt x="0" y="284"/>
                    </a:lnTo>
                    <a:lnTo>
                      <a:pt x="56" y="369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26"/>
                    </a:lnTo>
                    <a:lnTo>
                      <a:pt x="141" y="539"/>
                    </a:lnTo>
                    <a:lnTo>
                      <a:pt x="170" y="567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97" y="596"/>
                    </a:lnTo>
                    <a:lnTo>
                      <a:pt x="397" y="567"/>
                    </a:lnTo>
                    <a:lnTo>
                      <a:pt x="425" y="596"/>
                    </a:lnTo>
                    <a:lnTo>
                      <a:pt x="453" y="596"/>
                    </a:lnTo>
                    <a:lnTo>
                      <a:pt x="510" y="624"/>
                    </a:lnTo>
                    <a:lnTo>
                      <a:pt x="595" y="624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538" y="539"/>
                    </a:lnTo>
                    <a:lnTo>
                      <a:pt x="453" y="511"/>
                    </a:lnTo>
                    <a:lnTo>
                      <a:pt x="425" y="482"/>
                    </a:lnTo>
                    <a:lnTo>
                      <a:pt x="453" y="454"/>
                    </a:lnTo>
                    <a:lnTo>
                      <a:pt x="482" y="397"/>
                    </a:lnTo>
                    <a:lnTo>
                      <a:pt x="425" y="369"/>
                    </a:lnTo>
                    <a:lnTo>
                      <a:pt x="425" y="341"/>
                    </a:lnTo>
                    <a:lnTo>
                      <a:pt x="397" y="341"/>
                    </a:lnTo>
                    <a:lnTo>
                      <a:pt x="397" y="28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" name="Freeform 301">
                <a:extLst>
                  <a:ext uri="{FF2B5EF4-FFF2-40B4-BE49-F238E27FC236}">
                    <a16:creationId xmlns:a16="http://schemas.microsoft.com/office/drawing/2014/main" id="{27F7C212-DB59-4DE4-B675-9F76E0CB7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2558"/>
                <a:ext cx="284" cy="368"/>
              </a:xfrm>
              <a:custGeom>
                <a:avLst/>
                <a:gdLst>
                  <a:gd name="T0" fmla="*/ 199 w 284"/>
                  <a:gd name="T1" fmla="*/ 340 h 368"/>
                  <a:gd name="T2" fmla="*/ 142 w 284"/>
                  <a:gd name="T3" fmla="*/ 312 h 368"/>
                  <a:gd name="T4" fmla="*/ 114 w 284"/>
                  <a:gd name="T5" fmla="*/ 368 h 368"/>
                  <a:gd name="T6" fmla="*/ 57 w 284"/>
                  <a:gd name="T7" fmla="*/ 368 h 368"/>
                  <a:gd name="T8" fmla="*/ 57 w 284"/>
                  <a:gd name="T9" fmla="*/ 283 h 368"/>
                  <a:gd name="T10" fmla="*/ 29 w 284"/>
                  <a:gd name="T11" fmla="*/ 283 h 368"/>
                  <a:gd name="T12" fmla="*/ 0 w 284"/>
                  <a:gd name="T13" fmla="*/ 227 h 368"/>
                  <a:gd name="T14" fmla="*/ 0 w 284"/>
                  <a:gd name="T15" fmla="*/ 198 h 368"/>
                  <a:gd name="T16" fmla="*/ 57 w 284"/>
                  <a:gd name="T17" fmla="*/ 170 h 368"/>
                  <a:gd name="T18" fmla="*/ 29 w 284"/>
                  <a:gd name="T19" fmla="*/ 113 h 368"/>
                  <a:gd name="T20" fmla="*/ 57 w 284"/>
                  <a:gd name="T21" fmla="*/ 85 h 368"/>
                  <a:gd name="T22" fmla="*/ 57 w 284"/>
                  <a:gd name="T23" fmla="*/ 28 h 368"/>
                  <a:gd name="T24" fmla="*/ 114 w 284"/>
                  <a:gd name="T25" fmla="*/ 28 h 368"/>
                  <a:gd name="T26" fmla="*/ 142 w 284"/>
                  <a:gd name="T27" fmla="*/ 0 h 368"/>
                  <a:gd name="T28" fmla="*/ 170 w 284"/>
                  <a:gd name="T29" fmla="*/ 57 h 368"/>
                  <a:gd name="T30" fmla="*/ 199 w 284"/>
                  <a:gd name="T31" fmla="*/ 57 h 368"/>
                  <a:gd name="T32" fmla="*/ 199 w 284"/>
                  <a:gd name="T33" fmla="*/ 0 h 368"/>
                  <a:gd name="T34" fmla="*/ 227 w 284"/>
                  <a:gd name="T35" fmla="*/ 0 h 368"/>
                  <a:gd name="T36" fmla="*/ 255 w 284"/>
                  <a:gd name="T37" fmla="*/ 85 h 368"/>
                  <a:gd name="T38" fmla="*/ 284 w 284"/>
                  <a:gd name="T39" fmla="*/ 113 h 368"/>
                  <a:gd name="T40" fmla="*/ 199 w 284"/>
                  <a:gd name="T41" fmla="*/ 170 h 368"/>
                  <a:gd name="T42" fmla="*/ 255 w 284"/>
                  <a:gd name="T43" fmla="*/ 255 h 368"/>
                  <a:gd name="T44" fmla="*/ 199 w 284"/>
                  <a:gd name="T45" fmla="*/ 34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368">
                    <a:moveTo>
                      <a:pt x="199" y="340"/>
                    </a:moveTo>
                    <a:lnTo>
                      <a:pt x="142" y="312"/>
                    </a:lnTo>
                    <a:lnTo>
                      <a:pt x="114" y="368"/>
                    </a:lnTo>
                    <a:lnTo>
                      <a:pt x="57" y="368"/>
                    </a:lnTo>
                    <a:lnTo>
                      <a:pt x="57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57" y="170"/>
                    </a:lnTo>
                    <a:lnTo>
                      <a:pt x="29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9" y="57"/>
                    </a:lnTo>
                    <a:lnTo>
                      <a:pt x="199" y="0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284" y="113"/>
                    </a:lnTo>
                    <a:lnTo>
                      <a:pt x="199" y="170"/>
                    </a:lnTo>
                    <a:lnTo>
                      <a:pt x="255" y="255"/>
                    </a:lnTo>
                    <a:lnTo>
                      <a:pt x="199" y="34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7" name="Freeform 302">
                <a:extLst>
                  <a:ext uri="{FF2B5EF4-FFF2-40B4-BE49-F238E27FC236}">
                    <a16:creationId xmlns:a16="http://schemas.microsoft.com/office/drawing/2014/main" id="{51E1C7B8-6B95-497C-B554-E6B2FBC25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2501"/>
                <a:ext cx="822" cy="879"/>
              </a:xfrm>
              <a:custGeom>
                <a:avLst/>
                <a:gdLst>
                  <a:gd name="T0" fmla="*/ 624 w 822"/>
                  <a:gd name="T1" fmla="*/ 170 h 879"/>
                  <a:gd name="T2" fmla="*/ 652 w 822"/>
                  <a:gd name="T3" fmla="*/ 227 h 879"/>
                  <a:gd name="T4" fmla="*/ 595 w 822"/>
                  <a:gd name="T5" fmla="*/ 255 h 879"/>
                  <a:gd name="T6" fmla="*/ 595 w 822"/>
                  <a:gd name="T7" fmla="*/ 284 h 879"/>
                  <a:gd name="T8" fmla="*/ 624 w 822"/>
                  <a:gd name="T9" fmla="*/ 340 h 879"/>
                  <a:gd name="T10" fmla="*/ 652 w 822"/>
                  <a:gd name="T11" fmla="*/ 340 h 879"/>
                  <a:gd name="T12" fmla="*/ 652 w 822"/>
                  <a:gd name="T13" fmla="*/ 425 h 879"/>
                  <a:gd name="T14" fmla="*/ 709 w 822"/>
                  <a:gd name="T15" fmla="*/ 425 h 879"/>
                  <a:gd name="T16" fmla="*/ 737 w 822"/>
                  <a:gd name="T17" fmla="*/ 369 h 879"/>
                  <a:gd name="T18" fmla="*/ 794 w 822"/>
                  <a:gd name="T19" fmla="*/ 397 h 879"/>
                  <a:gd name="T20" fmla="*/ 822 w 822"/>
                  <a:gd name="T21" fmla="*/ 397 h 879"/>
                  <a:gd name="T22" fmla="*/ 765 w 822"/>
                  <a:gd name="T23" fmla="*/ 425 h 879"/>
                  <a:gd name="T24" fmla="*/ 794 w 822"/>
                  <a:gd name="T25" fmla="*/ 482 h 879"/>
                  <a:gd name="T26" fmla="*/ 737 w 822"/>
                  <a:gd name="T27" fmla="*/ 510 h 879"/>
                  <a:gd name="T28" fmla="*/ 765 w 822"/>
                  <a:gd name="T29" fmla="*/ 539 h 879"/>
                  <a:gd name="T30" fmla="*/ 709 w 822"/>
                  <a:gd name="T31" fmla="*/ 539 h 879"/>
                  <a:gd name="T32" fmla="*/ 680 w 822"/>
                  <a:gd name="T33" fmla="*/ 567 h 879"/>
                  <a:gd name="T34" fmla="*/ 680 w 822"/>
                  <a:gd name="T35" fmla="*/ 624 h 879"/>
                  <a:gd name="T36" fmla="*/ 652 w 822"/>
                  <a:gd name="T37" fmla="*/ 624 h 879"/>
                  <a:gd name="T38" fmla="*/ 652 w 822"/>
                  <a:gd name="T39" fmla="*/ 652 h 879"/>
                  <a:gd name="T40" fmla="*/ 567 w 822"/>
                  <a:gd name="T41" fmla="*/ 737 h 879"/>
                  <a:gd name="T42" fmla="*/ 624 w 822"/>
                  <a:gd name="T43" fmla="*/ 766 h 879"/>
                  <a:gd name="T44" fmla="*/ 652 w 822"/>
                  <a:gd name="T45" fmla="*/ 794 h 879"/>
                  <a:gd name="T46" fmla="*/ 624 w 822"/>
                  <a:gd name="T47" fmla="*/ 822 h 879"/>
                  <a:gd name="T48" fmla="*/ 624 w 822"/>
                  <a:gd name="T49" fmla="*/ 879 h 879"/>
                  <a:gd name="T50" fmla="*/ 567 w 822"/>
                  <a:gd name="T51" fmla="*/ 851 h 879"/>
                  <a:gd name="T52" fmla="*/ 482 w 822"/>
                  <a:gd name="T53" fmla="*/ 851 h 879"/>
                  <a:gd name="T54" fmla="*/ 453 w 822"/>
                  <a:gd name="T55" fmla="*/ 822 h 879"/>
                  <a:gd name="T56" fmla="*/ 453 w 822"/>
                  <a:gd name="T57" fmla="*/ 737 h 879"/>
                  <a:gd name="T58" fmla="*/ 425 w 822"/>
                  <a:gd name="T59" fmla="*/ 709 h 879"/>
                  <a:gd name="T60" fmla="*/ 397 w 822"/>
                  <a:gd name="T61" fmla="*/ 709 h 879"/>
                  <a:gd name="T62" fmla="*/ 425 w 822"/>
                  <a:gd name="T63" fmla="*/ 652 h 879"/>
                  <a:gd name="T64" fmla="*/ 368 w 822"/>
                  <a:gd name="T65" fmla="*/ 510 h 879"/>
                  <a:gd name="T66" fmla="*/ 397 w 822"/>
                  <a:gd name="T67" fmla="*/ 425 h 879"/>
                  <a:gd name="T68" fmla="*/ 397 w 822"/>
                  <a:gd name="T69" fmla="*/ 397 h 879"/>
                  <a:gd name="T70" fmla="*/ 283 w 822"/>
                  <a:gd name="T71" fmla="*/ 397 h 879"/>
                  <a:gd name="T72" fmla="*/ 255 w 822"/>
                  <a:gd name="T73" fmla="*/ 454 h 879"/>
                  <a:gd name="T74" fmla="*/ 227 w 822"/>
                  <a:gd name="T75" fmla="*/ 425 h 879"/>
                  <a:gd name="T76" fmla="*/ 198 w 822"/>
                  <a:gd name="T77" fmla="*/ 454 h 879"/>
                  <a:gd name="T78" fmla="*/ 170 w 822"/>
                  <a:gd name="T79" fmla="*/ 454 h 879"/>
                  <a:gd name="T80" fmla="*/ 85 w 822"/>
                  <a:gd name="T81" fmla="*/ 425 h 879"/>
                  <a:gd name="T82" fmla="*/ 85 w 822"/>
                  <a:gd name="T83" fmla="*/ 482 h 879"/>
                  <a:gd name="T84" fmla="*/ 57 w 822"/>
                  <a:gd name="T85" fmla="*/ 482 h 879"/>
                  <a:gd name="T86" fmla="*/ 28 w 822"/>
                  <a:gd name="T87" fmla="*/ 425 h 879"/>
                  <a:gd name="T88" fmla="*/ 28 w 822"/>
                  <a:gd name="T89" fmla="*/ 397 h 879"/>
                  <a:gd name="T90" fmla="*/ 0 w 822"/>
                  <a:gd name="T91" fmla="*/ 340 h 879"/>
                  <a:gd name="T92" fmla="*/ 0 w 822"/>
                  <a:gd name="T93" fmla="*/ 312 h 879"/>
                  <a:gd name="T94" fmla="*/ 57 w 822"/>
                  <a:gd name="T95" fmla="*/ 255 h 879"/>
                  <a:gd name="T96" fmla="*/ 28 w 822"/>
                  <a:gd name="T97" fmla="*/ 170 h 879"/>
                  <a:gd name="T98" fmla="*/ 85 w 822"/>
                  <a:gd name="T99" fmla="*/ 114 h 879"/>
                  <a:gd name="T100" fmla="*/ 28 w 822"/>
                  <a:gd name="T101" fmla="*/ 85 h 879"/>
                  <a:gd name="T102" fmla="*/ 85 w 822"/>
                  <a:gd name="T103" fmla="*/ 57 h 879"/>
                  <a:gd name="T104" fmla="*/ 170 w 822"/>
                  <a:gd name="T105" fmla="*/ 114 h 879"/>
                  <a:gd name="T106" fmla="*/ 283 w 822"/>
                  <a:gd name="T107" fmla="*/ 142 h 879"/>
                  <a:gd name="T108" fmla="*/ 312 w 822"/>
                  <a:gd name="T109" fmla="*/ 85 h 879"/>
                  <a:gd name="T110" fmla="*/ 368 w 822"/>
                  <a:gd name="T111" fmla="*/ 0 h 879"/>
                  <a:gd name="T112" fmla="*/ 425 w 822"/>
                  <a:gd name="T113" fmla="*/ 28 h 879"/>
                  <a:gd name="T114" fmla="*/ 624 w 822"/>
                  <a:gd name="T115" fmla="*/ 17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22" h="879">
                    <a:moveTo>
                      <a:pt x="624" y="170"/>
                    </a:moveTo>
                    <a:lnTo>
                      <a:pt x="652" y="227"/>
                    </a:lnTo>
                    <a:lnTo>
                      <a:pt x="595" y="255"/>
                    </a:lnTo>
                    <a:lnTo>
                      <a:pt x="595" y="284"/>
                    </a:lnTo>
                    <a:lnTo>
                      <a:pt x="624" y="340"/>
                    </a:lnTo>
                    <a:lnTo>
                      <a:pt x="652" y="340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69"/>
                    </a:lnTo>
                    <a:lnTo>
                      <a:pt x="794" y="397"/>
                    </a:lnTo>
                    <a:lnTo>
                      <a:pt x="822" y="397"/>
                    </a:lnTo>
                    <a:lnTo>
                      <a:pt x="765" y="425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09" y="539"/>
                    </a:lnTo>
                    <a:lnTo>
                      <a:pt x="680" y="567"/>
                    </a:lnTo>
                    <a:lnTo>
                      <a:pt x="680" y="624"/>
                    </a:lnTo>
                    <a:lnTo>
                      <a:pt x="652" y="624"/>
                    </a:lnTo>
                    <a:lnTo>
                      <a:pt x="652" y="652"/>
                    </a:lnTo>
                    <a:lnTo>
                      <a:pt x="567" y="737"/>
                    </a:lnTo>
                    <a:lnTo>
                      <a:pt x="624" y="766"/>
                    </a:lnTo>
                    <a:lnTo>
                      <a:pt x="652" y="794"/>
                    </a:lnTo>
                    <a:lnTo>
                      <a:pt x="624" y="822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482" y="851"/>
                    </a:lnTo>
                    <a:lnTo>
                      <a:pt x="453" y="822"/>
                    </a:lnTo>
                    <a:lnTo>
                      <a:pt x="453" y="737"/>
                    </a:lnTo>
                    <a:lnTo>
                      <a:pt x="425" y="709"/>
                    </a:lnTo>
                    <a:lnTo>
                      <a:pt x="397" y="709"/>
                    </a:lnTo>
                    <a:lnTo>
                      <a:pt x="425" y="652"/>
                    </a:lnTo>
                    <a:lnTo>
                      <a:pt x="368" y="510"/>
                    </a:lnTo>
                    <a:lnTo>
                      <a:pt x="397" y="425"/>
                    </a:lnTo>
                    <a:lnTo>
                      <a:pt x="397" y="397"/>
                    </a:lnTo>
                    <a:lnTo>
                      <a:pt x="283" y="397"/>
                    </a:lnTo>
                    <a:lnTo>
                      <a:pt x="255" y="454"/>
                    </a:lnTo>
                    <a:lnTo>
                      <a:pt x="227" y="425"/>
                    </a:lnTo>
                    <a:lnTo>
                      <a:pt x="198" y="454"/>
                    </a:lnTo>
                    <a:lnTo>
                      <a:pt x="170" y="454"/>
                    </a:lnTo>
                    <a:lnTo>
                      <a:pt x="85" y="425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8" y="425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70"/>
                    </a:lnTo>
                    <a:lnTo>
                      <a:pt x="85" y="114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170" y="114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624" y="17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8" name="Freeform 303">
                <a:extLst>
                  <a:ext uri="{FF2B5EF4-FFF2-40B4-BE49-F238E27FC236}">
                    <a16:creationId xmlns:a16="http://schemas.microsoft.com/office/drawing/2014/main" id="{488E26C2-079D-4109-B577-D304F1EAA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" y="1594"/>
                <a:ext cx="340" cy="397"/>
              </a:xfrm>
              <a:custGeom>
                <a:avLst/>
                <a:gdLst>
                  <a:gd name="T0" fmla="*/ 312 w 340"/>
                  <a:gd name="T1" fmla="*/ 0 h 397"/>
                  <a:gd name="T2" fmla="*/ 227 w 340"/>
                  <a:gd name="T3" fmla="*/ 28 h 397"/>
                  <a:gd name="T4" fmla="*/ 142 w 340"/>
                  <a:gd name="T5" fmla="*/ 28 h 397"/>
                  <a:gd name="T6" fmla="*/ 0 w 340"/>
                  <a:gd name="T7" fmla="*/ 57 h 397"/>
                  <a:gd name="T8" fmla="*/ 0 w 340"/>
                  <a:gd name="T9" fmla="*/ 113 h 397"/>
                  <a:gd name="T10" fmla="*/ 113 w 340"/>
                  <a:gd name="T11" fmla="*/ 198 h 397"/>
                  <a:gd name="T12" fmla="*/ 142 w 340"/>
                  <a:gd name="T13" fmla="*/ 283 h 397"/>
                  <a:gd name="T14" fmla="*/ 85 w 340"/>
                  <a:gd name="T15" fmla="*/ 368 h 397"/>
                  <a:gd name="T16" fmla="*/ 142 w 340"/>
                  <a:gd name="T17" fmla="*/ 397 h 397"/>
                  <a:gd name="T18" fmla="*/ 170 w 340"/>
                  <a:gd name="T19" fmla="*/ 340 h 397"/>
                  <a:gd name="T20" fmla="*/ 227 w 340"/>
                  <a:gd name="T21" fmla="*/ 283 h 397"/>
                  <a:gd name="T22" fmla="*/ 227 w 340"/>
                  <a:gd name="T23" fmla="*/ 340 h 397"/>
                  <a:gd name="T24" fmla="*/ 255 w 340"/>
                  <a:gd name="T25" fmla="*/ 312 h 397"/>
                  <a:gd name="T26" fmla="*/ 340 w 340"/>
                  <a:gd name="T27" fmla="*/ 312 h 397"/>
                  <a:gd name="T28" fmla="*/ 340 w 340"/>
                  <a:gd name="T29" fmla="*/ 283 h 397"/>
                  <a:gd name="T30" fmla="*/ 283 w 340"/>
                  <a:gd name="T31" fmla="*/ 255 h 397"/>
                  <a:gd name="T32" fmla="*/ 255 w 340"/>
                  <a:gd name="T33" fmla="*/ 255 h 397"/>
                  <a:gd name="T34" fmla="*/ 255 w 340"/>
                  <a:gd name="T35" fmla="*/ 142 h 397"/>
                  <a:gd name="T36" fmla="*/ 312 w 340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312" y="0"/>
                    </a:moveTo>
                    <a:lnTo>
                      <a:pt x="227" y="28"/>
                    </a:lnTo>
                    <a:lnTo>
                      <a:pt x="142" y="28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98"/>
                    </a:lnTo>
                    <a:lnTo>
                      <a:pt x="142" y="283"/>
                    </a:lnTo>
                    <a:lnTo>
                      <a:pt x="85" y="368"/>
                    </a:lnTo>
                    <a:lnTo>
                      <a:pt x="142" y="397"/>
                    </a:lnTo>
                    <a:lnTo>
                      <a:pt x="170" y="340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40" y="312"/>
                    </a:lnTo>
                    <a:lnTo>
                      <a:pt x="340" y="283"/>
                    </a:lnTo>
                    <a:lnTo>
                      <a:pt x="283" y="255"/>
                    </a:lnTo>
                    <a:lnTo>
                      <a:pt x="255" y="255"/>
                    </a:lnTo>
                    <a:lnTo>
                      <a:pt x="255" y="142"/>
                    </a:lnTo>
                    <a:lnTo>
                      <a:pt x="312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9" name="Freeform 304">
                <a:extLst>
                  <a:ext uri="{FF2B5EF4-FFF2-40B4-BE49-F238E27FC236}">
                    <a16:creationId xmlns:a16="http://schemas.microsoft.com/office/drawing/2014/main" id="{CDE3BE1E-986B-4769-A105-D38E0C923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1651"/>
                <a:ext cx="1134" cy="1105"/>
              </a:xfrm>
              <a:custGeom>
                <a:avLst/>
                <a:gdLst>
                  <a:gd name="T0" fmla="*/ 624 w 1134"/>
                  <a:gd name="T1" fmla="*/ 56 h 1105"/>
                  <a:gd name="T2" fmla="*/ 766 w 1134"/>
                  <a:gd name="T3" fmla="*/ 226 h 1105"/>
                  <a:gd name="T4" fmla="*/ 766 w 1134"/>
                  <a:gd name="T5" fmla="*/ 340 h 1105"/>
                  <a:gd name="T6" fmla="*/ 851 w 1134"/>
                  <a:gd name="T7" fmla="*/ 226 h 1105"/>
                  <a:gd name="T8" fmla="*/ 879 w 1134"/>
                  <a:gd name="T9" fmla="*/ 255 h 1105"/>
                  <a:gd name="T10" fmla="*/ 964 w 1134"/>
                  <a:gd name="T11" fmla="*/ 226 h 1105"/>
                  <a:gd name="T12" fmla="*/ 1021 w 1134"/>
                  <a:gd name="T13" fmla="*/ 226 h 1105"/>
                  <a:gd name="T14" fmla="*/ 1134 w 1134"/>
                  <a:gd name="T15" fmla="*/ 340 h 1105"/>
                  <a:gd name="T16" fmla="*/ 1077 w 1134"/>
                  <a:gd name="T17" fmla="*/ 368 h 1105"/>
                  <a:gd name="T18" fmla="*/ 1106 w 1134"/>
                  <a:gd name="T19" fmla="*/ 453 h 1105"/>
                  <a:gd name="T20" fmla="*/ 1049 w 1134"/>
                  <a:gd name="T21" fmla="*/ 538 h 1105"/>
                  <a:gd name="T22" fmla="*/ 1021 w 1134"/>
                  <a:gd name="T23" fmla="*/ 595 h 1105"/>
                  <a:gd name="T24" fmla="*/ 964 w 1134"/>
                  <a:gd name="T25" fmla="*/ 737 h 1105"/>
                  <a:gd name="T26" fmla="*/ 907 w 1134"/>
                  <a:gd name="T27" fmla="*/ 737 h 1105"/>
                  <a:gd name="T28" fmla="*/ 879 w 1134"/>
                  <a:gd name="T29" fmla="*/ 793 h 1105"/>
                  <a:gd name="T30" fmla="*/ 822 w 1134"/>
                  <a:gd name="T31" fmla="*/ 737 h 1105"/>
                  <a:gd name="T32" fmla="*/ 766 w 1134"/>
                  <a:gd name="T33" fmla="*/ 737 h 1105"/>
                  <a:gd name="T34" fmla="*/ 737 w 1134"/>
                  <a:gd name="T35" fmla="*/ 822 h 1105"/>
                  <a:gd name="T36" fmla="*/ 766 w 1134"/>
                  <a:gd name="T37" fmla="*/ 964 h 1105"/>
                  <a:gd name="T38" fmla="*/ 709 w 1134"/>
                  <a:gd name="T39" fmla="*/ 1020 h 1105"/>
                  <a:gd name="T40" fmla="*/ 596 w 1134"/>
                  <a:gd name="T41" fmla="*/ 1020 h 1105"/>
                  <a:gd name="T42" fmla="*/ 567 w 1134"/>
                  <a:gd name="T43" fmla="*/ 1077 h 1105"/>
                  <a:gd name="T44" fmla="*/ 539 w 1134"/>
                  <a:gd name="T45" fmla="*/ 992 h 1105"/>
                  <a:gd name="T46" fmla="*/ 482 w 1134"/>
                  <a:gd name="T47" fmla="*/ 878 h 1105"/>
                  <a:gd name="T48" fmla="*/ 369 w 1134"/>
                  <a:gd name="T49" fmla="*/ 793 h 1105"/>
                  <a:gd name="T50" fmla="*/ 312 w 1134"/>
                  <a:gd name="T51" fmla="*/ 935 h 1105"/>
                  <a:gd name="T52" fmla="*/ 227 w 1134"/>
                  <a:gd name="T53" fmla="*/ 907 h 1105"/>
                  <a:gd name="T54" fmla="*/ 199 w 1134"/>
                  <a:gd name="T55" fmla="*/ 964 h 1105"/>
                  <a:gd name="T56" fmla="*/ 142 w 1134"/>
                  <a:gd name="T57" fmla="*/ 907 h 1105"/>
                  <a:gd name="T58" fmla="*/ 57 w 1134"/>
                  <a:gd name="T59" fmla="*/ 935 h 1105"/>
                  <a:gd name="T60" fmla="*/ 29 w 1134"/>
                  <a:gd name="T61" fmla="*/ 878 h 1105"/>
                  <a:gd name="T62" fmla="*/ 0 w 1134"/>
                  <a:gd name="T63" fmla="*/ 765 h 1105"/>
                  <a:gd name="T64" fmla="*/ 85 w 1134"/>
                  <a:gd name="T65" fmla="*/ 510 h 1105"/>
                  <a:gd name="T66" fmla="*/ 199 w 1134"/>
                  <a:gd name="T67" fmla="*/ 482 h 1105"/>
                  <a:gd name="T68" fmla="*/ 142 w 1134"/>
                  <a:gd name="T69" fmla="*/ 368 h 1105"/>
                  <a:gd name="T70" fmla="*/ 114 w 1134"/>
                  <a:gd name="T71" fmla="*/ 340 h 1105"/>
                  <a:gd name="T72" fmla="*/ 170 w 1134"/>
                  <a:gd name="T73" fmla="*/ 255 h 1105"/>
                  <a:gd name="T74" fmla="*/ 312 w 1134"/>
                  <a:gd name="T75" fmla="*/ 255 h 1105"/>
                  <a:gd name="T76" fmla="*/ 510 w 1134"/>
                  <a:gd name="T77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105">
                    <a:moveTo>
                      <a:pt x="624" y="0"/>
                    </a:moveTo>
                    <a:lnTo>
                      <a:pt x="624" y="56"/>
                    </a:lnTo>
                    <a:lnTo>
                      <a:pt x="737" y="141"/>
                    </a:lnTo>
                    <a:lnTo>
                      <a:pt x="766" y="226"/>
                    </a:lnTo>
                    <a:lnTo>
                      <a:pt x="709" y="311"/>
                    </a:lnTo>
                    <a:lnTo>
                      <a:pt x="766" y="340"/>
                    </a:lnTo>
                    <a:lnTo>
                      <a:pt x="794" y="283"/>
                    </a:lnTo>
                    <a:lnTo>
                      <a:pt x="851" y="226"/>
                    </a:lnTo>
                    <a:lnTo>
                      <a:pt x="851" y="283"/>
                    </a:lnTo>
                    <a:lnTo>
                      <a:pt x="879" y="255"/>
                    </a:lnTo>
                    <a:lnTo>
                      <a:pt x="964" y="255"/>
                    </a:lnTo>
                    <a:lnTo>
                      <a:pt x="964" y="226"/>
                    </a:lnTo>
                    <a:lnTo>
                      <a:pt x="992" y="255"/>
                    </a:lnTo>
                    <a:lnTo>
                      <a:pt x="1021" y="226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368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06" y="453"/>
                    </a:lnTo>
                    <a:lnTo>
                      <a:pt x="1021" y="510"/>
                    </a:lnTo>
                    <a:lnTo>
                      <a:pt x="1049" y="538"/>
                    </a:lnTo>
                    <a:lnTo>
                      <a:pt x="1106" y="538"/>
                    </a:lnTo>
                    <a:lnTo>
                      <a:pt x="1021" y="595"/>
                    </a:lnTo>
                    <a:lnTo>
                      <a:pt x="964" y="623"/>
                    </a:lnTo>
                    <a:lnTo>
                      <a:pt x="964" y="737"/>
                    </a:lnTo>
                    <a:lnTo>
                      <a:pt x="907" y="708"/>
                    </a:lnTo>
                    <a:lnTo>
                      <a:pt x="907" y="737"/>
                    </a:lnTo>
                    <a:lnTo>
                      <a:pt x="936" y="765"/>
                    </a:lnTo>
                    <a:lnTo>
                      <a:pt x="879" y="793"/>
                    </a:lnTo>
                    <a:lnTo>
                      <a:pt x="822" y="793"/>
                    </a:lnTo>
                    <a:lnTo>
                      <a:pt x="822" y="737"/>
                    </a:lnTo>
                    <a:lnTo>
                      <a:pt x="794" y="708"/>
                    </a:lnTo>
                    <a:lnTo>
                      <a:pt x="766" y="737"/>
                    </a:lnTo>
                    <a:lnTo>
                      <a:pt x="766" y="793"/>
                    </a:lnTo>
                    <a:lnTo>
                      <a:pt x="737" y="822"/>
                    </a:lnTo>
                    <a:lnTo>
                      <a:pt x="737" y="935"/>
                    </a:lnTo>
                    <a:lnTo>
                      <a:pt x="766" y="964"/>
                    </a:lnTo>
                    <a:lnTo>
                      <a:pt x="766" y="1020"/>
                    </a:lnTo>
                    <a:lnTo>
                      <a:pt x="709" y="1020"/>
                    </a:lnTo>
                    <a:lnTo>
                      <a:pt x="709" y="1105"/>
                    </a:lnTo>
                    <a:lnTo>
                      <a:pt x="596" y="1020"/>
                    </a:lnTo>
                    <a:lnTo>
                      <a:pt x="596" y="1077"/>
                    </a:lnTo>
                    <a:lnTo>
                      <a:pt x="567" y="1077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39" y="964"/>
                    </a:lnTo>
                    <a:lnTo>
                      <a:pt x="482" y="878"/>
                    </a:lnTo>
                    <a:lnTo>
                      <a:pt x="454" y="878"/>
                    </a:lnTo>
                    <a:lnTo>
                      <a:pt x="369" y="793"/>
                    </a:lnTo>
                    <a:lnTo>
                      <a:pt x="312" y="907"/>
                    </a:lnTo>
                    <a:lnTo>
                      <a:pt x="312" y="935"/>
                    </a:lnTo>
                    <a:lnTo>
                      <a:pt x="255" y="992"/>
                    </a:lnTo>
                    <a:lnTo>
                      <a:pt x="227" y="907"/>
                    </a:lnTo>
                    <a:lnTo>
                      <a:pt x="199" y="907"/>
                    </a:lnTo>
                    <a:lnTo>
                      <a:pt x="199" y="964"/>
                    </a:lnTo>
                    <a:lnTo>
                      <a:pt x="170" y="964"/>
                    </a:lnTo>
                    <a:lnTo>
                      <a:pt x="142" y="907"/>
                    </a:lnTo>
                    <a:lnTo>
                      <a:pt x="114" y="935"/>
                    </a:lnTo>
                    <a:lnTo>
                      <a:pt x="57" y="935"/>
                    </a:lnTo>
                    <a:lnTo>
                      <a:pt x="57" y="907"/>
                    </a:lnTo>
                    <a:lnTo>
                      <a:pt x="29" y="878"/>
                    </a:lnTo>
                    <a:lnTo>
                      <a:pt x="57" y="793"/>
                    </a:lnTo>
                    <a:lnTo>
                      <a:pt x="0" y="765"/>
                    </a:lnTo>
                    <a:lnTo>
                      <a:pt x="0" y="623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199" y="482"/>
                    </a:lnTo>
                    <a:lnTo>
                      <a:pt x="170" y="453"/>
                    </a:lnTo>
                    <a:lnTo>
                      <a:pt x="142" y="368"/>
                    </a:lnTo>
                    <a:lnTo>
                      <a:pt x="114" y="368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55"/>
                    </a:lnTo>
                    <a:lnTo>
                      <a:pt x="227" y="198"/>
                    </a:lnTo>
                    <a:lnTo>
                      <a:pt x="312" y="255"/>
                    </a:lnTo>
                    <a:lnTo>
                      <a:pt x="482" y="141"/>
                    </a:lnTo>
                    <a:lnTo>
                      <a:pt x="510" y="56"/>
                    </a:lnTo>
                    <a:lnTo>
                      <a:pt x="624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0" name="Freeform 305">
                <a:extLst>
                  <a:ext uri="{FF2B5EF4-FFF2-40B4-BE49-F238E27FC236}">
                    <a16:creationId xmlns:a16="http://schemas.microsoft.com/office/drawing/2014/main" id="{0020B4C3-EA5D-48D8-AD9E-37E3AEDE2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" y="1821"/>
                <a:ext cx="624" cy="453"/>
              </a:xfrm>
              <a:custGeom>
                <a:avLst/>
                <a:gdLst>
                  <a:gd name="T0" fmla="*/ 624 w 624"/>
                  <a:gd name="T1" fmla="*/ 28 h 453"/>
                  <a:gd name="T2" fmla="*/ 567 w 624"/>
                  <a:gd name="T3" fmla="*/ 0 h 453"/>
                  <a:gd name="T4" fmla="*/ 426 w 624"/>
                  <a:gd name="T5" fmla="*/ 56 h 453"/>
                  <a:gd name="T6" fmla="*/ 341 w 624"/>
                  <a:gd name="T7" fmla="*/ 141 h 453"/>
                  <a:gd name="T8" fmla="*/ 199 w 624"/>
                  <a:gd name="T9" fmla="*/ 113 h 453"/>
                  <a:gd name="T10" fmla="*/ 85 w 624"/>
                  <a:gd name="T11" fmla="*/ 141 h 453"/>
                  <a:gd name="T12" fmla="*/ 0 w 624"/>
                  <a:gd name="T13" fmla="*/ 198 h 453"/>
                  <a:gd name="T14" fmla="*/ 85 w 624"/>
                  <a:gd name="T15" fmla="*/ 255 h 453"/>
                  <a:gd name="T16" fmla="*/ 170 w 624"/>
                  <a:gd name="T17" fmla="*/ 283 h 453"/>
                  <a:gd name="T18" fmla="*/ 227 w 624"/>
                  <a:gd name="T19" fmla="*/ 227 h 453"/>
                  <a:gd name="T20" fmla="*/ 312 w 624"/>
                  <a:gd name="T21" fmla="*/ 227 h 453"/>
                  <a:gd name="T22" fmla="*/ 312 w 624"/>
                  <a:gd name="T23" fmla="*/ 283 h 453"/>
                  <a:gd name="T24" fmla="*/ 369 w 624"/>
                  <a:gd name="T25" fmla="*/ 283 h 453"/>
                  <a:gd name="T26" fmla="*/ 312 w 624"/>
                  <a:gd name="T27" fmla="*/ 368 h 453"/>
                  <a:gd name="T28" fmla="*/ 341 w 624"/>
                  <a:gd name="T29" fmla="*/ 397 h 453"/>
                  <a:gd name="T30" fmla="*/ 397 w 624"/>
                  <a:gd name="T31" fmla="*/ 340 h 453"/>
                  <a:gd name="T32" fmla="*/ 397 w 624"/>
                  <a:gd name="T33" fmla="*/ 453 h 453"/>
                  <a:gd name="T34" fmla="*/ 482 w 624"/>
                  <a:gd name="T35" fmla="*/ 340 h 453"/>
                  <a:gd name="T36" fmla="*/ 567 w 624"/>
                  <a:gd name="T37" fmla="*/ 340 h 453"/>
                  <a:gd name="T38" fmla="*/ 596 w 624"/>
                  <a:gd name="T39" fmla="*/ 312 h 453"/>
                  <a:gd name="T40" fmla="*/ 567 w 624"/>
                  <a:gd name="T41" fmla="*/ 283 h 453"/>
                  <a:gd name="T42" fmla="*/ 539 w 624"/>
                  <a:gd name="T43" fmla="*/ 198 h 453"/>
                  <a:gd name="T44" fmla="*/ 511 w 624"/>
                  <a:gd name="T45" fmla="*/ 198 h 453"/>
                  <a:gd name="T46" fmla="*/ 511 w 624"/>
                  <a:gd name="T47" fmla="*/ 170 h 453"/>
                  <a:gd name="T48" fmla="*/ 567 w 624"/>
                  <a:gd name="T49" fmla="*/ 170 h 453"/>
                  <a:gd name="T50" fmla="*/ 567 w 624"/>
                  <a:gd name="T51" fmla="*/ 85 h 453"/>
                  <a:gd name="T52" fmla="*/ 624 w 624"/>
                  <a:gd name="T53" fmla="*/ 2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453">
                    <a:moveTo>
                      <a:pt x="624" y="28"/>
                    </a:moveTo>
                    <a:lnTo>
                      <a:pt x="567" y="0"/>
                    </a:lnTo>
                    <a:lnTo>
                      <a:pt x="426" y="56"/>
                    </a:lnTo>
                    <a:lnTo>
                      <a:pt x="341" y="141"/>
                    </a:lnTo>
                    <a:lnTo>
                      <a:pt x="199" y="113"/>
                    </a:lnTo>
                    <a:lnTo>
                      <a:pt x="85" y="141"/>
                    </a:lnTo>
                    <a:lnTo>
                      <a:pt x="0" y="198"/>
                    </a:lnTo>
                    <a:lnTo>
                      <a:pt x="85" y="255"/>
                    </a:lnTo>
                    <a:lnTo>
                      <a:pt x="170" y="283"/>
                    </a:lnTo>
                    <a:lnTo>
                      <a:pt x="227" y="227"/>
                    </a:lnTo>
                    <a:lnTo>
                      <a:pt x="312" y="227"/>
                    </a:lnTo>
                    <a:lnTo>
                      <a:pt x="312" y="283"/>
                    </a:lnTo>
                    <a:lnTo>
                      <a:pt x="369" y="283"/>
                    </a:lnTo>
                    <a:lnTo>
                      <a:pt x="312" y="368"/>
                    </a:lnTo>
                    <a:lnTo>
                      <a:pt x="341" y="397"/>
                    </a:lnTo>
                    <a:lnTo>
                      <a:pt x="397" y="340"/>
                    </a:lnTo>
                    <a:lnTo>
                      <a:pt x="397" y="453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596" y="312"/>
                    </a:lnTo>
                    <a:lnTo>
                      <a:pt x="567" y="283"/>
                    </a:lnTo>
                    <a:lnTo>
                      <a:pt x="539" y="198"/>
                    </a:lnTo>
                    <a:lnTo>
                      <a:pt x="511" y="198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85"/>
                    </a:lnTo>
                    <a:lnTo>
                      <a:pt x="624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1" name="Freeform 306">
                <a:extLst>
                  <a:ext uri="{FF2B5EF4-FFF2-40B4-BE49-F238E27FC236}">
                    <a16:creationId xmlns:a16="http://schemas.microsoft.com/office/drawing/2014/main" id="{762A723A-744F-4D80-8F92-60B18AFD57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" y="403"/>
                <a:ext cx="908" cy="1219"/>
              </a:xfrm>
              <a:custGeom>
                <a:avLst/>
                <a:gdLst>
                  <a:gd name="T0" fmla="*/ 539 w 908"/>
                  <a:gd name="T1" fmla="*/ 1219 h 1219"/>
                  <a:gd name="T2" fmla="*/ 624 w 908"/>
                  <a:gd name="T3" fmla="*/ 1191 h 1219"/>
                  <a:gd name="T4" fmla="*/ 681 w 908"/>
                  <a:gd name="T5" fmla="*/ 1163 h 1219"/>
                  <a:gd name="T6" fmla="*/ 709 w 908"/>
                  <a:gd name="T7" fmla="*/ 1191 h 1219"/>
                  <a:gd name="T8" fmla="*/ 709 w 908"/>
                  <a:gd name="T9" fmla="*/ 1163 h 1219"/>
                  <a:gd name="T10" fmla="*/ 766 w 908"/>
                  <a:gd name="T11" fmla="*/ 1191 h 1219"/>
                  <a:gd name="T12" fmla="*/ 908 w 908"/>
                  <a:gd name="T13" fmla="*/ 1078 h 1219"/>
                  <a:gd name="T14" fmla="*/ 823 w 908"/>
                  <a:gd name="T15" fmla="*/ 1021 h 1219"/>
                  <a:gd name="T16" fmla="*/ 794 w 908"/>
                  <a:gd name="T17" fmla="*/ 936 h 1219"/>
                  <a:gd name="T18" fmla="*/ 851 w 908"/>
                  <a:gd name="T19" fmla="*/ 879 h 1219"/>
                  <a:gd name="T20" fmla="*/ 823 w 908"/>
                  <a:gd name="T21" fmla="*/ 851 h 1219"/>
                  <a:gd name="T22" fmla="*/ 709 w 908"/>
                  <a:gd name="T23" fmla="*/ 851 h 1219"/>
                  <a:gd name="T24" fmla="*/ 567 w 908"/>
                  <a:gd name="T25" fmla="*/ 709 h 1219"/>
                  <a:gd name="T26" fmla="*/ 539 w 908"/>
                  <a:gd name="T27" fmla="*/ 624 h 1219"/>
                  <a:gd name="T28" fmla="*/ 426 w 908"/>
                  <a:gd name="T29" fmla="*/ 454 h 1219"/>
                  <a:gd name="T30" fmla="*/ 199 w 908"/>
                  <a:gd name="T31" fmla="*/ 255 h 1219"/>
                  <a:gd name="T32" fmla="*/ 142 w 908"/>
                  <a:gd name="T33" fmla="*/ 57 h 1219"/>
                  <a:gd name="T34" fmla="*/ 86 w 908"/>
                  <a:gd name="T35" fmla="*/ 0 h 1219"/>
                  <a:gd name="T36" fmla="*/ 0 w 908"/>
                  <a:gd name="T37" fmla="*/ 57 h 1219"/>
                  <a:gd name="T38" fmla="*/ 57 w 908"/>
                  <a:gd name="T39" fmla="*/ 284 h 1219"/>
                  <a:gd name="T40" fmla="*/ 171 w 908"/>
                  <a:gd name="T41" fmla="*/ 369 h 1219"/>
                  <a:gd name="T42" fmla="*/ 227 w 908"/>
                  <a:gd name="T43" fmla="*/ 454 h 1219"/>
                  <a:gd name="T44" fmla="*/ 199 w 908"/>
                  <a:gd name="T45" fmla="*/ 511 h 1219"/>
                  <a:gd name="T46" fmla="*/ 227 w 908"/>
                  <a:gd name="T47" fmla="*/ 624 h 1219"/>
                  <a:gd name="T48" fmla="*/ 227 w 908"/>
                  <a:gd name="T49" fmla="*/ 681 h 1219"/>
                  <a:gd name="T50" fmla="*/ 284 w 908"/>
                  <a:gd name="T51" fmla="*/ 766 h 1219"/>
                  <a:gd name="T52" fmla="*/ 256 w 908"/>
                  <a:gd name="T53" fmla="*/ 822 h 1219"/>
                  <a:gd name="T54" fmla="*/ 312 w 908"/>
                  <a:gd name="T55" fmla="*/ 851 h 1219"/>
                  <a:gd name="T56" fmla="*/ 397 w 908"/>
                  <a:gd name="T57" fmla="*/ 1049 h 1219"/>
                  <a:gd name="T58" fmla="*/ 482 w 908"/>
                  <a:gd name="T59" fmla="*/ 1134 h 1219"/>
                  <a:gd name="T60" fmla="*/ 511 w 908"/>
                  <a:gd name="T61" fmla="*/ 1191 h 1219"/>
                  <a:gd name="T62" fmla="*/ 539 w 908"/>
                  <a:gd name="T63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8" h="1219">
                    <a:moveTo>
                      <a:pt x="539" y="1219"/>
                    </a:moveTo>
                    <a:lnTo>
                      <a:pt x="624" y="1191"/>
                    </a:lnTo>
                    <a:lnTo>
                      <a:pt x="681" y="1163"/>
                    </a:lnTo>
                    <a:lnTo>
                      <a:pt x="709" y="1191"/>
                    </a:lnTo>
                    <a:lnTo>
                      <a:pt x="709" y="1163"/>
                    </a:lnTo>
                    <a:lnTo>
                      <a:pt x="766" y="1191"/>
                    </a:lnTo>
                    <a:lnTo>
                      <a:pt x="908" y="1078"/>
                    </a:lnTo>
                    <a:lnTo>
                      <a:pt x="823" y="1021"/>
                    </a:lnTo>
                    <a:lnTo>
                      <a:pt x="794" y="936"/>
                    </a:lnTo>
                    <a:lnTo>
                      <a:pt x="851" y="879"/>
                    </a:lnTo>
                    <a:lnTo>
                      <a:pt x="823" y="851"/>
                    </a:lnTo>
                    <a:lnTo>
                      <a:pt x="709" y="851"/>
                    </a:lnTo>
                    <a:lnTo>
                      <a:pt x="567" y="709"/>
                    </a:lnTo>
                    <a:lnTo>
                      <a:pt x="539" y="624"/>
                    </a:lnTo>
                    <a:lnTo>
                      <a:pt x="426" y="454"/>
                    </a:lnTo>
                    <a:lnTo>
                      <a:pt x="199" y="255"/>
                    </a:lnTo>
                    <a:lnTo>
                      <a:pt x="142" y="57"/>
                    </a:lnTo>
                    <a:lnTo>
                      <a:pt x="86" y="0"/>
                    </a:lnTo>
                    <a:lnTo>
                      <a:pt x="0" y="57"/>
                    </a:lnTo>
                    <a:lnTo>
                      <a:pt x="57" y="284"/>
                    </a:lnTo>
                    <a:lnTo>
                      <a:pt x="171" y="369"/>
                    </a:lnTo>
                    <a:lnTo>
                      <a:pt x="227" y="454"/>
                    </a:lnTo>
                    <a:lnTo>
                      <a:pt x="199" y="511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284" y="766"/>
                    </a:lnTo>
                    <a:lnTo>
                      <a:pt x="256" y="822"/>
                    </a:lnTo>
                    <a:lnTo>
                      <a:pt x="312" y="851"/>
                    </a:lnTo>
                    <a:lnTo>
                      <a:pt x="397" y="1049"/>
                    </a:lnTo>
                    <a:lnTo>
                      <a:pt x="482" y="1134"/>
                    </a:lnTo>
                    <a:lnTo>
                      <a:pt x="511" y="1191"/>
                    </a:lnTo>
                    <a:lnTo>
                      <a:pt x="539" y="121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2" name="Freeform 307">
                <a:extLst>
                  <a:ext uri="{FF2B5EF4-FFF2-40B4-BE49-F238E27FC236}">
                    <a16:creationId xmlns:a16="http://schemas.microsoft.com/office/drawing/2014/main" id="{81CCCF71-4C7F-44EF-B785-76FFF5B5C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" y="1566"/>
                <a:ext cx="369" cy="567"/>
              </a:xfrm>
              <a:custGeom>
                <a:avLst/>
                <a:gdLst>
                  <a:gd name="T0" fmla="*/ 227 w 369"/>
                  <a:gd name="T1" fmla="*/ 28 h 567"/>
                  <a:gd name="T2" fmla="*/ 170 w 369"/>
                  <a:gd name="T3" fmla="*/ 0 h 567"/>
                  <a:gd name="T4" fmla="*/ 170 w 369"/>
                  <a:gd name="T5" fmla="*/ 28 h 567"/>
                  <a:gd name="T6" fmla="*/ 142 w 369"/>
                  <a:gd name="T7" fmla="*/ 0 h 567"/>
                  <a:gd name="T8" fmla="*/ 85 w 369"/>
                  <a:gd name="T9" fmla="*/ 28 h 567"/>
                  <a:gd name="T10" fmla="*/ 0 w 369"/>
                  <a:gd name="T11" fmla="*/ 56 h 567"/>
                  <a:gd name="T12" fmla="*/ 85 w 369"/>
                  <a:gd name="T13" fmla="*/ 226 h 567"/>
                  <a:gd name="T14" fmla="*/ 114 w 369"/>
                  <a:gd name="T15" fmla="*/ 340 h 567"/>
                  <a:gd name="T16" fmla="*/ 57 w 369"/>
                  <a:gd name="T17" fmla="*/ 453 h 567"/>
                  <a:gd name="T18" fmla="*/ 57 w 369"/>
                  <a:gd name="T19" fmla="*/ 538 h 567"/>
                  <a:gd name="T20" fmla="*/ 85 w 369"/>
                  <a:gd name="T21" fmla="*/ 567 h 567"/>
                  <a:gd name="T22" fmla="*/ 170 w 369"/>
                  <a:gd name="T23" fmla="*/ 510 h 567"/>
                  <a:gd name="T24" fmla="*/ 199 w 369"/>
                  <a:gd name="T25" fmla="*/ 453 h 567"/>
                  <a:gd name="T26" fmla="*/ 227 w 369"/>
                  <a:gd name="T27" fmla="*/ 425 h 567"/>
                  <a:gd name="T28" fmla="*/ 284 w 369"/>
                  <a:gd name="T29" fmla="*/ 510 h 567"/>
                  <a:gd name="T30" fmla="*/ 369 w 369"/>
                  <a:gd name="T31" fmla="*/ 510 h 567"/>
                  <a:gd name="T32" fmla="*/ 369 w 369"/>
                  <a:gd name="T33" fmla="*/ 425 h 567"/>
                  <a:gd name="T34" fmla="*/ 284 w 369"/>
                  <a:gd name="T35" fmla="*/ 425 h 567"/>
                  <a:gd name="T36" fmla="*/ 284 w 369"/>
                  <a:gd name="T37" fmla="*/ 396 h 567"/>
                  <a:gd name="T38" fmla="*/ 340 w 369"/>
                  <a:gd name="T39" fmla="*/ 368 h 567"/>
                  <a:gd name="T40" fmla="*/ 312 w 369"/>
                  <a:gd name="T41" fmla="*/ 311 h 567"/>
                  <a:gd name="T42" fmla="*/ 312 w 369"/>
                  <a:gd name="T43" fmla="*/ 226 h 567"/>
                  <a:gd name="T44" fmla="*/ 284 w 369"/>
                  <a:gd name="T45" fmla="*/ 198 h 567"/>
                  <a:gd name="T46" fmla="*/ 284 w 369"/>
                  <a:gd name="T47" fmla="*/ 141 h 567"/>
                  <a:gd name="T48" fmla="*/ 255 w 369"/>
                  <a:gd name="T49" fmla="*/ 113 h 567"/>
                  <a:gd name="T50" fmla="*/ 199 w 369"/>
                  <a:gd name="T51" fmla="*/ 113 h 567"/>
                  <a:gd name="T52" fmla="*/ 227 w 369"/>
                  <a:gd name="T53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9" h="567">
                    <a:moveTo>
                      <a:pt x="227" y="28"/>
                    </a:moveTo>
                    <a:lnTo>
                      <a:pt x="170" y="0"/>
                    </a:lnTo>
                    <a:lnTo>
                      <a:pt x="170" y="28"/>
                    </a:lnTo>
                    <a:lnTo>
                      <a:pt x="142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85" y="226"/>
                    </a:lnTo>
                    <a:lnTo>
                      <a:pt x="114" y="340"/>
                    </a:lnTo>
                    <a:lnTo>
                      <a:pt x="57" y="453"/>
                    </a:lnTo>
                    <a:lnTo>
                      <a:pt x="57" y="538"/>
                    </a:lnTo>
                    <a:lnTo>
                      <a:pt x="85" y="567"/>
                    </a:lnTo>
                    <a:lnTo>
                      <a:pt x="170" y="510"/>
                    </a:lnTo>
                    <a:lnTo>
                      <a:pt x="199" y="453"/>
                    </a:lnTo>
                    <a:lnTo>
                      <a:pt x="227" y="425"/>
                    </a:lnTo>
                    <a:lnTo>
                      <a:pt x="284" y="510"/>
                    </a:lnTo>
                    <a:lnTo>
                      <a:pt x="369" y="510"/>
                    </a:lnTo>
                    <a:lnTo>
                      <a:pt x="369" y="425"/>
                    </a:lnTo>
                    <a:lnTo>
                      <a:pt x="284" y="425"/>
                    </a:lnTo>
                    <a:lnTo>
                      <a:pt x="284" y="396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284" y="141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27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3" name="Freeform 308">
                <a:extLst>
                  <a:ext uri="{FF2B5EF4-FFF2-40B4-BE49-F238E27FC236}">
                    <a16:creationId xmlns:a16="http://schemas.microsoft.com/office/drawing/2014/main" id="{09413BDC-2454-4870-B277-D06F61F84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" y="1481"/>
                <a:ext cx="963" cy="850"/>
              </a:xfrm>
              <a:custGeom>
                <a:avLst/>
                <a:gdLst>
                  <a:gd name="T0" fmla="*/ 141 w 963"/>
                  <a:gd name="T1" fmla="*/ 595 h 850"/>
                  <a:gd name="T2" fmla="*/ 170 w 963"/>
                  <a:gd name="T3" fmla="*/ 595 h 850"/>
                  <a:gd name="T4" fmla="*/ 170 w 963"/>
                  <a:gd name="T5" fmla="*/ 510 h 850"/>
                  <a:gd name="T6" fmla="*/ 85 w 963"/>
                  <a:gd name="T7" fmla="*/ 510 h 850"/>
                  <a:gd name="T8" fmla="*/ 85 w 963"/>
                  <a:gd name="T9" fmla="*/ 481 h 850"/>
                  <a:gd name="T10" fmla="*/ 141 w 963"/>
                  <a:gd name="T11" fmla="*/ 453 h 850"/>
                  <a:gd name="T12" fmla="*/ 113 w 963"/>
                  <a:gd name="T13" fmla="*/ 396 h 850"/>
                  <a:gd name="T14" fmla="*/ 113 w 963"/>
                  <a:gd name="T15" fmla="*/ 311 h 850"/>
                  <a:gd name="T16" fmla="*/ 85 w 963"/>
                  <a:gd name="T17" fmla="*/ 283 h 850"/>
                  <a:gd name="T18" fmla="*/ 85 w 963"/>
                  <a:gd name="T19" fmla="*/ 226 h 850"/>
                  <a:gd name="T20" fmla="*/ 56 w 963"/>
                  <a:gd name="T21" fmla="*/ 198 h 850"/>
                  <a:gd name="T22" fmla="*/ 0 w 963"/>
                  <a:gd name="T23" fmla="*/ 198 h 850"/>
                  <a:gd name="T24" fmla="*/ 28 w 963"/>
                  <a:gd name="T25" fmla="*/ 113 h 850"/>
                  <a:gd name="T26" fmla="*/ 170 w 963"/>
                  <a:gd name="T27" fmla="*/ 0 h 850"/>
                  <a:gd name="T28" fmla="*/ 311 w 963"/>
                  <a:gd name="T29" fmla="*/ 56 h 850"/>
                  <a:gd name="T30" fmla="*/ 396 w 963"/>
                  <a:gd name="T31" fmla="*/ 141 h 850"/>
                  <a:gd name="T32" fmla="*/ 510 w 963"/>
                  <a:gd name="T33" fmla="*/ 141 h 850"/>
                  <a:gd name="T34" fmla="*/ 595 w 963"/>
                  <a:gd name="T35" fmla="*/ 198 h 850"/>
                  <a:gd name="T36" fmla="*/ 510 w 963"/>
                  <a:gd name="T37" fmla="*/ 255 h 850"/>
                  <a:gd name="T38" fmla="*/ 482 w 963"/>
                  <a:gd name="T39" fmla="*/ 226 h 850"/>
                  <a:gd name="T40" fmla="*/ 425 w 963"/>
                  <a:gd name="T41" fmla="*/ 311 h 850"/>
                  <a:gd name="T42" fmla="*/ 368 w 963"/>
                  <a:gd name="T43" fmla="*/ 311 h 850"/>
                  <a:gd name="T44" fmla="*/ 396 w 963"/>
                  <a:gd name="T45" fmla="*/ 396 h 850"/>
                  <a:gd name="T46" fmla="*/ 453 w 963"/>
                  <a:gd name="T47" fmla="*/ 425 h 850"/>
                  <a:gd name="T48" fmla="*/ 538 w 963"/>
                  <a:gd name="T49" fmla="*/ 425 h 850"/>
                  <a:gd name="T50" fmla="*/ 567 w 963"/>
                  <a:gd name="T51" fmla="*/ 481 h 850"/>
                  <a:gd name="T52" fmla="*/ 623 w 963"/>
                  <a:gd name="T53" fmla="*/ 453 h 850"/>
                  <a:gd name="T54" fmla="*/ 680 w 963"/>
                  <a:gd name="T55" fmla="*/ 510 h 850"/>
                  <a:gd name="T56" fmla="*/ 737 w 963"/>
                  <a:gd name="T57" fmla="*/ 510 h 850"/>
                  <a:gd name="T58" fmla="*/ 737 w 963"/>
                  <a:gd name="T59" fmla="*/ 481 h 850"/>
                  <a:gd name="T60" fmla="*/ 963 w 963"/>
                  <a:gd name="T61" fmla="*/ 510 h 850"/>
                  <a:gd name="T62" fmla="*/ 963 w 963"/>
                  <a:gd name="T63" fmla="*/ 595 h 850"/>
                  <a:gd name="T64" fmla="*/ 907 w 963"/>
                  <a:gd name="T65" fmla="*/ 652 h 850"/>
                  <a:gd name="T66" fmla="*/ 850 w 963"/>
                  <a:gd name="T67" fmla="*/ 623 h 850"/>
                  <a:gd name="T68" fmla="*/ 793 w 963"/>
                  <a:gd name="T69" fmla="*/ 623 h 850"/>
                  <a:gd name="T70" fmla="*/ 680 w 963"/>
                  <a:gd name="T71" fmla="*/ 595 h 850"/>
                  <a:gd name="T72" fmla="*/ 567 w 963"/>
                  <a:gd name="T73" fmla="*/ 737 h 850"/>
                  <a:gd name="T74" fmla="*/ 567 w 963"/>
                  <a:gd name="T75" fmla="*/ 793 h 850"/>
                  <a:gd name="T76" fmla="*/ 510 w 963"/>
                  <a:gd name="T77" fmla="*/ 850 h 850"/>
                  <a:gd name="T78" fmla="*/ 453 w 963"/>
                  <a:gd name="T79" fmla="*/ 822 h 850"/>
                  <a:gd name="T80" fmla="*/ 396 w 963"/>
                  <a:gd name="T81" fmla="*/ 822 h 850"/>
                  <a:gd name="T82" fmla="*/ 340 w 963"/>
                  <a:gd name="T83" fmla="*/ 765 h 850"/>
                  <a:gd name="T84" fmla="*/ 311 w 963"/>
                  <a:gd name="T85" fmla="*/ 822 h 850"/>
                  <a:gd name="T86" fmla="*/ 255 w 963"/>
                  <a:gd name="T87" fmla="*/ 822 h 850"/>
                  <a:gd name="T88" fmla="*/ 255 w 963"/>
                  <a:gd name="T89" fmla="*/ 793 h 850"/>
                  <a:gd name="T90" fmla="*/ 198 w 963"/>
                  <a:gd name="T91" fmla="*/ 765 h 850"/>
                  <a:gd name="T92" fmla="*/ 141 w 963"/>
                  <a:gd name="T93" fmla="*/ 708 h 850"/>
                  <a:gd name="T94" fmla="*/ 141 w 963"/>
                  <a:gd name="T95" fmla="*/ 652 h 850"/>
                  <a:gd name="T96" fmla="*/ 141 w 963"/>
                  <a:gd name="T97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63" h="850">
                    <a:moveTo>
                      <a:pt x="141" y="595"/>
                    </a:moveTo>
                    <a:lnTo>
                      <a:pt x="170" y="595"/>
                    </a:lnTo>
                    <a:lnTo>
                      <a:pt x="170" y="510"/>
                    </a:lnTo>
                    <a:lnTo>
                      <a:pt x="85" y="510"/>
                    </a:lnTo>
                    <a:lnTo>
                      <a:pt x="85" y="481"/>
                    </a:lnTo>
                    <a:lnTo>
                      <a:pt x="141" y="453"/>
                    </a:lnTo>
                    <a:lnTo>
                      <a:pt x="113" y="396"/>
                    </a:lnTo>
                    <a:lnTo>
                      <a:pt x="113" y="311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113"/>
                    </a:lnTo>
                    <a:lnTo>
                      <a:pt x="170" y="0"/>
                    </a:lnTo>
                    <a:lnTo>
                      <a:pt x="311" y="56"/>
                    </a:lnTo>
                    <a:lnTo>
                      <a:pt x="396" y="141"/>
                    </a:lnTo>
                    <a:lnTo>
                      <a:pt x="510" y="141"/>
                    </a:lnTo>
                    <a:lnTo>
                      <a:pt x="595" y="198"/>
                    </a:lnTo>
                    <a:lnTo>
                      <a:pt x="510" y="255"/>
                    </a:lnTo>
                    <a:lnTo>
                      <a:pt x="482" y="226"/>
                    </a:lnTo>
                    <a:lnTo>
                      <a:pt x="425" y="311"/>
                    </a:lnTo>
                    <a:lnTo>
                      <a:pt x="368" y="311"/>
                    </a:lnTo>
                    <a:lnTo>
                      <a:pt x="396" y="396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67" y="481"/>
                    </a:lnTo>
                    <a:lnTo>
                      <a:pt x="623" y="453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481"/>
                    </a:lnTo>
                    <a:lnTo>
                      <a:pt x="963" y="510"/>
                    </a:lnTo>
                    <a:lnTo>
                      <a:pt x="963" y="595"/>
                    </a:lnTo>
                    <a:lnTo>
                      <a:pt x="907" y="652"/>
                    </a:lnTo>
                    <a:lnTo>
                      <a:pt x="850" y="623"/>
                    </a:lnTo>
                    <a:lnTo>
                      <a:pt x="793" y="623"/>
                    </a:lnTo>
                    <a:lnTo>
                      <a:pt x="680" y="595"/>
                    </a:lnTo>
                    <a:lnTo>
                      <a:pt x="567" y="737"/>
                    </a:lnTo>
                    <a:lnTo>
                      <a:pt x="567" y="793"/>
                    </a:lnTo>
                    <a:lnTo>
                      <a:pt x="510" y="850"/>
                    </a:lnTo>
                    <a:lnTo>
                      <a:pt x="453" y="822"/>
                    </a:lnTo>
                    <a:lnTo>
                      <a:pt x="396" y="822"/>
                    </a:lnTo>
                    <a:lnTo>
                      <a:pt x="340" y="765"/>
                    </a:lnTo>
                    <a:lnTo>
                      <a:pt x="311" y="822"/>
                    </a:lnTo>
                    <a:lnTo>
                      <a:pt x="255" y="822"/>
                    </a:lnTo>
                    <a:lnTo>
                      <a:pt x="255" y="793"/>
                    </a:lnTo>
                    <a:lnTo>
                      <a:pt x="198" y="765"/>
                    </a:lnTo>
                    <a:lnTo>
                      <a:pt x="141" y="708"/>
                    </a:lnTo>
                    <a:lnTo>
                      <a:pt x="141" y="652"/>
                    </a:lnTo>
                    <a:lnTo>
                      <a:pt x="141" y="59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" name="Freeform 309">
                <a:extLst>
                  <a:ext uri="{FF2B5EF4-FFF2-40B4-BE49-F238E27FC236}">
                    <a16:creationId xmlns:a16="http://schemas.microsoft.com/office/drawing/2014/main" id="{D9F0D5FD-22CE-44C9-AEA1-6819CBE35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" y="3068"/>
                <a:ext cx="340" cy="369"/>
              </a:xfrm>
              <a:custGeom>
                <a:avLst/>
                <a:gdLst>
                  <a:gd name="T0" fmla="*/ 85 w 340"/>
                  <a:gd name="T1" fmla="*/ 0 h 369"/>
                  <a:gd name="T2" fmla="*/ 142 w 340"/>
                  <a:gd name="T3" fmla="*/ 28 h 369"/>
                  <a:gd name="T4" fmla="*/ 170 w 340"/>
                  <a:gd name="T5" fmla="*/ 57 h 369"/>
                  <a:gd name="T6" fmla="*/ 227 w 340"/>
                  <a:gd name="T7" fmla="*/ 114 h 369"/>
                  <a:gd name="T8" fmla="*/ 340 w 340"/>
                  <a:gd name="T9" fmla="*/ 227 h 369"/>
                  <a:gd name="T10" fmla="*/ 198 w 340"/>
                  <a:gd name="T11" fmla="*/ 312 h 369"/>
                  <a:gd name="T12" fmla="*/ 142 w 340"/>
                  <a:gd name="T13" fmla="*/ 255 h 369"/>
                  <a:gd name="T14" fmla="*/ 170 w 340"/>
                  <a:gd name="T15" fmla="*/ 340 h 369"/>
                  <a:gd name="T16" fmla="*/ 113 w 340"/>
                  <a:gd name="T17" fmla="*/ 369 h 369"/>
                  <a:gd name="T18" fmla="*/ 85 w 340"/>
                  <a:gd name="T19" fmla="*/ 340 h 369"/>
                  <a:gd name="T20" fmla="*/ 56 w 340"/>
                  <a:gd name="T21" fmla="*/ 340 h 369"/>
                  <a:gd name="T22" fmla="*/ 0 w 340"/>
                  <a:gd name="T23" fmla="*/ 312 h 369"/>
                  <a:gd name="T24" fmla="*/ 0 w 340"/>
                  <a:gd name="T25" fmla="*/ 227 h 369"/>
                  <a:gd name="T26" fmla="*/ 56 w 340"/>
                  <a:gd name="T27" fmla="*/ 170 h 369"/>
                  <a:gd name="T28" fmla="*/ 85 w 340"/>
                  <a:gd name="T2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69">
                    <a:moveTo>
                      <a:pt x="85" y="0"/>
                    </a:moveTo>
                    <a:lnTo>
                      <a:pt x="142" y="28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340" y="227"/>
                    </a:lnTo>
                    <a:lnTo>
                      <a:pt x="198" y="312"/>
                    </a:lnTo>
                    <a:lnTo>
                      <a:pt x="142" y="255"/>
                    </a:lnTo>
                    <a:lnTo>
                      <a:pt x="170" y="340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0" y="227"/>
                    </a:lnTo>
                    <a:lnTo>
                      <a:pt x="56" y="170"/>
                    </a:lnTo>
                    <a:lnTo>
                      <a:pt x="85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5" name="Freeform 311">
                <a:extLst>
                  <a:ext uri="{FF2B5EF4-FFF2-40B4-BE49-F238E27FC236}">
                    <a16:creationId xmlns:a16="http://schemas.microsoft.com/office/drawing/2014/main" id="{F393A49F-A6FB-4DB7-A1DC-1B52DF907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" y="2444"/>
                <a:ext cx="425" cy="766"/>
              </a:xfrm>
              <a:custGeom>
                <a:avLst/>
                <a:gdLst>
                  <a:gd name="T0" fmla="*/ 170 w 425"/>
                  <a:gd name="T1" fmla="*/ 738 h 766"/>
                  <a:gd name="T2" fmla="*/ 227 w 425"/>
                  <a:gd name="T3" fmla="*/ 681 h 766"/>
                  <a:gd name="T4" fmla="*/ 283 w 425"/>
                  <a:gd name="T5" fmla="*/ 709 h 766"/>
                  <a:gd name="T6" fmla="*/ 283 w 425"/>
                  <a:gd name="T7" fmla="*/ 652 h 766"/>
                  <a:gd name="T8" fmla="*/ 227 w 425"/>
                  <a:gd name="T9" fmla="*/ 652 h 766"/>
                  <a:gd name="T10" fmla="*/ 255 w 425"/>
                  <a:gd name="T11" fmla="*/ 596 h 766"/>
                  <a:gd name="T12" fmla="*/ 312 w 425"/>
                  <a:gd name="T13" fmla="*/ 624 h 766"/>
                  <a:gd name="T14" fmla="*/ 368 w 425"/>
                  <a:gd name="T15" fmla="*/ 652 h 766"/>
                  <a:gd name="T16" fmla="*/ 368 w 425"/>
                  <a:gd name="T17" fmla="*/ 482 h 766"/>
                  <a:gd name="T18" fmla="*/ 255 w 425"/>
                  <a:gd name="T19" fmla="*/ 397 h 766"/>
                  <a:gd name="T20" fmla="*/ 283 w 425"/>
                  <a:gd name="T21" fmla="*/ 369 h 766"/>
                  <a:gd name="T22" fmla="*/ 340 w 425"/>
                  <a:gd name="T23" fmla="*/ 341 h 766"/>
                  <a:gd name="T24" fmla="*/ 368 w 425"/>
                  <a:gd name="T25" fmla="*/ 256 h 766"/>
                  <a:gd name="T26" fmla="*/ 425 w 425"/>
                  <a:gd name="T27" fmla="*/ 256 h 766"/>
                  <a:gd name="T28" fmla="*/ 425 w 425"/>
                  <a:gd name="T29" fmla="*/ 171 h 766"/>
                  <a:gd name="T30" fmla="*/ 425 w 425"/>
                  <a:gd name="T31" fmla="*/ 85 h 766"/>
                  <a:gd name="T32" fmla="*/ 425 w 425"/>
                  <a:gd name="T33" fmla="*/ 0 h 766"/>
                  <a:gd name="T34" fmla="*/ 312 w 425"/>
                  <a:gd name="T35" fmla="*/ 29 h 766"/>
                  <a:gd name="T36" fmla="*/ 255 w 425"/>
                  <a:gd name="T37" fmla="*/ 199 h 766"/>
                  <a:gd name="T38" fmla="*/ 198 w 425"/>
                  <a:gd name="T39" fmla="*/ 171 h 766"/>
                  <a:gd name="T40" fmla="*/ 198 w 425"/>
                  <a:gd name="T41" fmla="*/ 114 h 766"/>
                  <a:gd name="T42" fmla="*/ 57 w 425"/>
                  <a:gd name="T43" fmla="*/ 57 h 766"/>
                  <a:gd name="T44" fmla="*/ 57 w 425"/>
                  <a:gd name="T45" fmla="*/ 142 h 766"/>
                  <a:gd name="T46" fmla="*/ 0 w 425"/>
                  <a:gd name="T47" fmla="*/ 171 h 766"/>
                  <a:gd name="T48" fmla="*/ 57 w 425"/>
                  <a:gd name="T49" fmla="*/ 199 h 766"/>
                  <a:gd name="T50" fmla="*/ 28 w 425"/>
                  <a:gd name="T51" fmla="*/ 312 h 766"/>
                  <a:gd name="T52" fmla="*/ 142 w 425"/>
                  <a:gd name="T53" fmla="*/ 454 h 766"/>
                  <a:gd name="T54" fmla="*/ 113 w 425"/>
                  <a:gd name="T55" fmla="*/ 567 h 766"/>
                  <a:gd name="T56" fmla="*/ 28 w 425"/>
                  <a:gd name="T57" fmla="*/ 596 h 766"/>
                  <a:gd name="T58" fmla="*/ 0 w 425"/>
                  <a:gd name="T59" fmla="*/ 624 h 766"/>
                  <a:gd name="T60" fmla="*/ 57 w 425"/>
                  <a:gd name="T61" fmla="*/ 652 h 766"/>
                  <a:gd name="T62" fmla="*/ 170 w 425"/>
                  <a:gd name="T63" fmla="*/ 766 h 766"/>
                  <a:gd name="T64" fmla="*/ 170 w 425"/>
                  <a:gd name="T65" fmla="*/ 73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5" h="766">
                    <a:moveTo>
                      <a:pt x="170" y="738"/>
                    </a:moveTo>
                    <a:lnTo>
                      <a:pt x="227" y="681"/>
                    </a:lnTo>
                    <a:lnTo>
                      <a:pt x="283" y="709"/>
                    </a:lnTo>
                    <a:lnTo>
                      <a:pt x="283" y="652"/>
                    </a:lnTo>
                    <a:lnTo>
                      <a:pt x="227" y="652"/>
                    </a:lnTo>
                    <a:lnTo>
                      <a:pt x="255" y="596"/>
                    </a:lnTo>
                    <a:lnTo>
                      <a:pt x="312" y="624"/>
                    </a:lnTo>
                    <a:lnTo>
                      <a:pt x="368" y="652"/>
                    </a:lnTo>
                    <a:lnTo>
                      <a:pt x="368" y="482"/>
                    </a:lnTo>
                    <a:lnTo>
                      <a:pt x="255" y="397"/>
                    </a:lnTo>
                    <a:lnTo>
                      <a:pt x="283" y="369"/>
                    </a:lnTo>
                    <a:lnTo>
                      <a:pt x="340" y="341"/>
                    </a:lnTo>
                    <a:lnTo>
                      <a:pt x="368" y="256"/>
                    </a:lnTo>
                    <a:lnTo>
                      <a:pt x="425" y="256"/>
                    </a:lnTo>
                    <a:lnTo>
                      <a:pt x="425" y="171"/>
                    </a:lnTo>
                    <a:lnTo>
                      <a:pt x="425" y="85"/>
                    </a:lnTo>
                    <a:lnTo>
                      <a:pt x="425" y="0"/>
                    </a:lnTo>
                    <a:lnTo>
                      <a:pt x="312" y="29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114"/>
                    </a:lnTo>
                    <a:lnTo>
                      <a:pt x="57" y="57"/>
                    </a:lnTo>
                    <a:lnTo>
                      <a:pt x="57" y="142"/>
                    </a:lnTo>
                    <a:lnTo>
                      <a:pt x="0" y="171"/>
                    </a:lnTo>
                    <a:lnTo>
                      <a:pt x="57" y="199"/>
                    </a:lnTo>
                    <a:lnTo>
                      <a:pt x="28" y="312"/>
                    </a:lnTo>
                    <a:lnTo>
                      <a:pt x="142" y="454"/>
                    </a:lnTo>
                    <a:lnTo>
                      <a:pt x="113" y="567"/>
                    </a:lnTo>
                    <a:lnTo>
                      <a:pt x="28" y="596"/>
                    </a:lnTo>
                    <a:lnTo>
                      <a:pt x="0" y="624"/>
                    </a:lnTo>
                    <a:lnTo>
                      <a:pt x="57" y="652"/>
                    </a:lnTo>
                    <a:lnTo>
                      <a:pt x="170" y="766"/>
                    </a:lnTo>
                    <a:lnTo>
                      <a:pt x="170" y="73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6" name="Freeform 312">
                <a:extLst>
                  <a:ext uri="{FF2B5EF4-FFF2-40B4-BE49-F238E27FC236}">
                    <a16:creationId xmlns:a16="http://schemas.microsoft.com/office/drawing/2014/main" id="{D83EFCB2-EAA4-4754-A9C0-574B6CC26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" y="1991"/>
                <a:ext cx="624" cy="652"/>
              </a:xfrm>
              <a:custGeom>
                <a:avLst/>
                <a:gdLst>
                  <a:gd name="T0" fmla="*/ 482 w 624"/>
                  <a:gd name="T1" fmla="*/ 453 h 652"/>
                  <a:gd name="T2" fmla="*/ 454 w 624"/>
                  <a:gd name="T3" fmla="*/ 397 h 652"/>
                  <a:gd name="T4" fmla="*/ 595 w 624"/>
                  <a:gd name="T5" fmla="*/ 397 h 652"/>
                  <a:gd name="T6" fmla="*/ 624 w 624"/>
                  <a:gd name="T7" fmla="*/ 368 h 652"/>
                  <a:gd name="T8" fmla="*/ 595 w 624"/>
                  <a:gd name="T9" fmla="*/ 312 h 652"/>
                  <a:gd name="T10" fmla="*/ 539 w 624"/>
                  <a:gd name="T11" fmla="*/ 255 h 652"/>
                  <a:gd name="T12" fmla="*/ 510 w 624"/>
                  <a:gd name="T13" fmla="*/ 312 h 652"/>
                  <a:gd name="T14" fmla="*/ 454 w 624"/>
                  <a:gd name="T15" fmla="*/ 312 h 652"/>
                  <a:gd name="T16" fmla="*/ 454 w 624"/>
                  <a:gd name="T17" fmla="*/ 283 h 652"/>
                  <a:gd name="T18" fmla="*/ 397 w 624"/>
                  <a:gd name="T19" fmla="*/ 255 h 652"/>
                  <a:gd name="T20" fmla="*/ 340 w 624"/>
                  <a:gd name="T21" fmla="*/ 198 h 652"/>
                  <a:gd name="T22" fmla="*/ 340 w 624"/>
                  <a:gd name="T23" fmla="*/ 85 h 652"/>
                  <a:gd name="T24" fmla="*/ 284 w 624"/>
                  <a:gd name="T25" fmla="*/ 85 h 652"/>
                  <a:gd name="T26" fmla="*/ 227 w 624"/>
                  <a:gd name="T27" fmla="*/ 0 h 652"/>
                  <a:gd name="T28" fmla="*/ 199 w 624"/>
                  <a:gd name="T29" fmla="*/ 28 h 652"/>
                  <a:gd name="T30" fmla="*/ 170 w 624"/>
                  <a:gd name="T31" fmla="*/ 85 h 652"/>
                  <a:gd name="T32" fmla="*/ 85 w 624"/>
                  <a:gd name="T33" fmla="*/ 142 h 652"/>
                  <a:gd name="T34" fmla="*/ 57 w 624"/>
                  <a:gd name="T35" fmla="*/ 113 h 652"/>
                  <a:gd name="T36" fmla="*/ 57 w 624"/>
                  <a:gd name="T37" fmla="*/ 170 h 652"/>
                  <a:gd name="T38" fmla="*/ 57 w 624"/>
                  <a:gd name="T39" fmla="*/ 340 h 652"/>
                  <a:gd name="T40" fmla="*/ 85 w 624"/>
                  <a:gd name="T41" fmla="*/ 425 h 652"/>
                  <a:gd name="T42" fmla="*/ 0 w 624"/>
                  <a:gd name="T43" fmla="*/ 510 h 652"/>
                  <a:gd name="T44" fmla="*/ 57 w 624"/>
                  <a:gd name="T45" fmla="*/ 624 h 652"/>
                  <a:gd name="T46" fmla="*/ 114 w 624"/>
                  <a:gd name="T47" fmla="*/ 595 h 652"/>
                  <a:gd name="T48" fmla="*/ 114 w 624"/>
                  <a:gd name="T49" fmla="*/ 510 h 652"/>
                  <a:gd name="T50" fmla="*/ 255 w 624"/>
                  <a:gd name="T51" fmla="*/ 567 h 652"/>
                  <a:gd name="T52" fmla="*/ 255 w 624"/>
                  <a:gd name="T53" fmla="*/ 624 h 652"/>
                  <a:gd name="T54" fmla="*/ 312 w 624"/>
                  <a:gd name="T55" fmla="*/ 652 h 652"/>
                  <a:gd name="T56" fmla="*/ 369 w 624"/>
                  <a:gd name="T57" fmla="*/ 482 h 652"/>
                  <a:gd name="T58" fmla="*/ 482 w 624"/>
                  <a:gd name="T59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652">
                    <a:moveTo>
                      <a:pt x="482" y="453"/>
                    </a:moveTo>
                    <a:lnTo>
                      <a:pt x="454" y="397"/>
                    </a:lnTo>
                    <a:lnTo>
                      <a:pt x="595" y="397"/>
                    </a:lnTo>
                    <a:lnTo>
                      <a:pt x="624" y="368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54" y="283"/>
                    </a:lnTo>
                    <a:lnTo>
                      <a:pt x="397" y="255"/>
                    </a:lnTo>
                    <a:lnTo>
                      <a:pt x="340" y="198"/>
                    </a:lnTo>
                    <a:lnTo>
                      <a:pt x="340" y="85"/>
                    </a:lnTo>
                    <a:lnTo>
                      <a:pt x="284" y="85"/>
                    </a:lnTo>
                    <a:lnTo>
                      <a:pt x="227" y="0"/>
                    </a:lnTo>
                    <a:lnTo>
                      <a:pt x="199" y="28"/>
                    </a:lnTo>
                    <a:lnTo>
                      <a:pt x="170" y="85"/>
                    </a:lnTo>
                    <a:lnTo>
                      <a:pt x="85" y="142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85" y="425"/>
                    </a:lnTo>
                    <a:lnTo>
                      <a:pt x="0" y="510"/>
                    </a:lnTo>
                    <a:lnTo>
                      <a:pt x="57" y="624"/>
                    </a:lnTo>
                    <a:lnTo>
                      <a:pt x="114" y="595"/>
                    </a:lnTo>
                    <a:lnTo>
                      <a:pt x="114" y="510"/>
                    </a:lnTo>
                    <a:lnTo>
                      <a:pt x="255" y="567"/>
                    </a:lnTo>
                    <a:lnTo>
                      <a:pt x="255" y="624"/>
                    </a:lnTo>
                    <a:lnTo>
                      <a:pt x="312" y="652"/>
                    </a:lnTo>
                    <a:lnTo>
                      <a:pt x="369" y="482"/>
                    </a:lnTo>
                    <a:lnTo>
                      <a:pt x="482" y="45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7" name="Freeform 314">
                <a:extLst>
                  <a:ext uri="{FF2B5EF4-FFF2-40B4-BE49-F238E27FC236}">
                    <a16:creationId xmlns:a16="http://schemas.microsoft.com/office/drawing/2014/main" id="{B603BBCE-AE39-4FA0-9B85-2CD592661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" y="1679"/>
                <a:ext cx="794" cy="369"/>
              </a:xfrm>
              <a:custGeom>
                <a:avLst/>
                <a:gdLst>
                  <a:gd name="T0" fmla="*/ 595 w 794"/>
                  <a:gd name="T1" fmla="*/ 312 h 369"/>
                  <a:gd name="T2" fmla="*/ 369 w 794"/>
                  <a:gd name="T3" fmla="*/ 283 h 369"/>
                  <a:gd name="T4" fmla="*/ 369 w 794"/>
                  <a:gd name="T5" fmla="*/ 312 h 369"/>
                  <a:gd name="T6" fmla="*/ 312 w 794"/>
                  <a:gd name="T7" fmla="*/ 312 h 369"/>
                  <a:gd name="T8" fmla="*/ 255 w 794"/>
                  <a:gd name="T9" fmla="*/ 255 h 369"/>
                  <a:gd name="T10" fmla="*/ 199 w 794"/>
                  <a:gd name="T11" fmla="*/ 283 h 369"/>
                  <a:gd name="T12" fmla="*/ 170 w 794"/>
                  <a:gd name="T13" fmla="*/ 227 h 369"/>
                  <a:gd name="T14" fmla="*/ 85 w 794"/>
                  <a:gd name="T15" fmla="*/ 227 h 369"/>
                  <a:gd name="T16" fmla="*/ 28 w 794"/>
                  <a:gd name="T17" fmla="*/ 198 h 369"/>
                  <a:gd name="T18" fmla="*/ 0 w 794"/>
                  <a:gd name="T19" fmla="*/ 113 h 369"/>
                  <a:gd name="T20" fmla="*/ 57 w 794"/>
                  <a:gd name="T21" fmla="*/ 113 h 369"/>
                  <a:gd name="T22" fmla="*/ 114 w 794"/>
                  <a:gd name="T23" fmla="*/ 28 h 369"/>
                  <a:gd name="T24" fmla="*/ 142 w 794"/>
                  <a:gd name="T25" fmla="*/ 57 h 369"/>
                  <a:gd name="T26" fmla="*/ 227 w 794"/>
                  <a:gd name="T27" fmla="*/ 0 h 369"/>
                  <a:gd name="T28" fmla="*/ 284 w 794"/>
                  <a:gd name="T29" fmla="*/ 57 h 369"/>
                  <a:gd name="T30" fmla="*/ 340 w 794"/>
                  <a:gd name="T31" fmla="*/ 57 h 369"/>
                  <a:gd name="T32" fmla="*/ 425 w 794"/>
                  <a:gd name="T33" fmla="*/ 142 h 369"/>
                  <a:gd name="T34" fmla="*/ 482 w 794"/>
                  <a:gd name="T35" fmla="*/ 113 h 369"/>
                  <a:gd name="T36" fmla="*/ 681 w 794"/>
                  <a:gd name="T37" fmla="*/ 170 h 369"/>
                  <a:gd name="T38" fmla="*/ 737 w 794"/>
                  <a:gd name="T39" fmla="*/ 283 h 369"/>
                  <a:gd name="T40" fmla="*/ 794 w 794"/>
                  <a:gd name="T41" fmla="*/ 340 h 369"/>
                  <a:gd name="T42" fmla="*/ 709 w 794"/>
                  <a:gd name="T43" fmla="*/ 369 h 369"/>
                  <a:gd name="T44" fmla="*/ 595 w 794"/>
                  <a:gd name="T45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369">
                    <a:moveTo>
                      <a:pt x="595" y="312"/>
                    </a:moveTo>
                    <a:lnTo>
                      <a:pt x="369" y="283"/>
                    </a:lnTo>
                    <a:lnTo>
                      <a:pt x="369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83"/>
                    </a:lnTo>
                    <a:lnTo>
                      <a:pt x="170" y="227"/>
                    </a:lnTo>
                    <a:lnTo>
                      <a:pt x="85" y="227"/>
                    </a:lnTo>
                    <a:lnTo>
                      <a:pt x="28" y="198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13"/>
                    </a:lnTo>
                    <a:lnTo>
                      <a:pt x="681" y="170"/>
                    </a:lnTo>
                    <a:lnTo>
                      <a:pt x="737" y="283"/>
                    </a:lnTo>
                    <a:lnTo>
                      <a:pt x="794" y="340"/>
                    </a:lnTo>
                    <a:lnTo>
                      <a:pt x="709" y="369"/>
                    </a:lnTo>
                    <a:lnTo>
                      <a:pt x="595" y="31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8" name="Freeform 317">
                <a:extLst>
                  <a:ext uri="{FF2B5EF4-FFF2-40B4-BE49-F238E27FC236}">
                    <a16:creationId xmlns:a16="http://schemas.microsoft.com/office/drawing/2014/main" id="{6897B83B-4203-473A-9933-0D85E0CC9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" y="2076"/>
                <a:ext cx="510" cy="425"/>
              </a:xfrm>
              <a:custGeom>
                <a:avLst/>
                <a:gdLst>
                  <a:gd name="T0" fmla="*/ 425 w 510"/>
                  <a:gd name="T1" fmla="*/ 57 h 425"/>
                  <a:gd name="T2" fmla="*/ 368 w 510"/>
                  <a:gd name="T3" fmla="*/ 28 h 425"/>
                  <a:gd name="T4" fmla="*/ 311 w 510"/>
                  <a:gd name="T5" fmla="*/ 28 h 425"/>
                  <a:gd name="T6" fmla="*/ 198 w 510"/>
                  <a:gd name="T7" fmla="*/ 0 h 425"/>
                  <a:gd name="T8" fmla="*/ 85 w 510"/>
                  <a:gd name="T9" fmla="*/ 142 h 425"/>
                  <a:gd name="T10" fmla="*/ 85 w 510"/>
                  <a:gd name="T11" fmla="*/ 198 h 425"/>
                  <a:gd name="T12" fmla="*/ 0 w 510"/>
                  <a:gd name="T13" fmla="*/ 340 h 425"/>
                  <a:gd name="T14" fmla="*/ 85 w 510"/>
                  <a:gd name="T15" fmla="*/ 340 h 425"/>
                  <a:gd name="T16" fmla="*/ 0 w 510"/>
                  <a:gd name="T17" fmla="*/ 425 h 425"/>
                  <a:gd name="T18" fmla="*/ 85 w 510"/>
                  <a:gd name="T19" fmla="*/ 397 h 425"/>
                  <a:gd name="T20" fmla="*/ 141 w 510"/>
                  <a:gd name="T21" fmla="*/ 425 h 425"/>
                  <a:gd name="T22" fmla="*/ 255 w 510"/>
                  <a:gd name="T23" fmla="*/ 368 h 425"/>
                  <a:gd name="T24" fmla="*/ 283 w 510"/>
                  <a:gd name="T25" fmla="*/ 198 h 425"/>
                  <a:gd name="T26" fmla="*/ 368 w 510"/>
                  <a:gd name="T27" fmla="*/ 340 h 425"/>
                  <a:gd name="T28" fmla="*/ 425 w 510"/>
                  <a:gd name="T29" fmla="*/ 340 h 425"/>
                  <a:gd name="T30" fmla="*/ 453 w 510"/>
                  <a:gd name="T31" fmla="*/ 255 h 425"/>
                  <a:gd name="T32" fmla="*/ 510 w 510"/>
                  <a:gd name="T33" fmla="*/ 227 h 425"/>
                  <a:gd name="T34" fmla="*/ 481 w 510"/>
                  <a:gd name="T35" fmla="*/ 198 h 425"/>
                  <a:gd name="T36" fmla="*/ 425 w 510"/>
                  <a:gd name="T37" fmla="*/ 198 h 425"/>
                  <a:gd name="T38" fmla="*/ 368 w 510"/>
                  <a:gd name="T39" fmla="*/ 142 h 425"/>
                  <a:gd name="T40" fmla="*/ 425 w 510"/>
                  <a:gd name="T4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425">
                    <a:moveTo>
                      <a:pt x="425" y="57"/>
                    </a:moveTo>
                    <a:lnTo>
                      <a:pt x="368" y="28"/>
                    </a:lnTo>
                    <a:lnTo>
                      <a:pt x="311" y="28"/>
                    </a:lnTo>
                    <a:lnTo>
                      <a:pt x="198" y="0"/>
                    </a:lnTo>
                    <a:lnTo>
                      <a:pt x="85" y="142"/>
                    </a:lnTo>
                    <a:lnTo>
                      <a:pt x="85" y="198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141" y="425"/>
                    </a:lnTo>
                    <a:lnTo>
                      <a:pt x="255" y="368"/>
                    </a:lnTo>
                    <a:lnTo>
                      <a:pt x="283" y="198"/>
                    </a:lnTo>
                    <a:lnTo>
                      <a:pt x="368" y="340"/>
                    </a:lnTo>
                    <a:lnTo>
                      <a:pt x="425" y="340"/>
                    </a:lnTo>
                    <a:lnTo>
                      <a:pt x="453" y="255"/>
                    </a:lnTo>
                    <a:lnTo>
                      <a:pt x="510" y="227"/>
                    </a:lnTo>
                    <a:lnTo>
                      <a:pt x="481" y="198"/>
                    </a:lnTo>
                    <a:lnTo>
                      <a:pt x="425" y="198"/>
                    </a:lnTo>
                    <a:lnTo>
                      <a:pt x="368" y="142"/>
                    </a:lnTo>
                    <a:lnTo>
                      <a:pt x="425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9" name="Freeform 318">
                <a:extLst>
                  <a:ext uri="{FF2B5EF4-FFF2-40B4-BE49-F238E27FC236}">
                    <a16:creationId xmlns:a16="http://schemas.microsoft.com/office/drawing/2014/main" id="{8CC1EE16-F5FD-43A3-BA06-984D793E7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0" y="2274"/>
                <a:ext cx="312" cy="397"/>
              </a:xfrm>
              <a:custGeom>
                <a:avLst/>
                <a:gdLst>
                  <a:gd name="T0" fmla="*/ 28 w 312"/>
                  <a:gd name="T1" fmla="*/ 312 h 397"/>
                  <a:gd name="T2" fmla="*/ 28 w 312"/>
                  <a:gd name="T3" fmla="*/ 199 h 397"/>
                  <a:gd name="T4" fmla="*/ 28 w 312"/>
                  <a:gd name="T5" fmla="*/ 170 h 397"/>
                  <a:gd name="T6" fmla="*/ 0 w 312"/>
                  <a:gd name="T7" fmla="*/ 114 h 397"/>
                  <a:gd name="T8" fmla="*/ 141 w 312"/>
                  <a:gd name="T9" fmla="*/ 114 h 397"/>
                  <a:gd name="T10" fmla="*/ 170 w 312"/>
                  <a:gd name="T11" fmla="*/ 85 h 397"/>
                  <a:gd name="T12" fmla="*/ 141 w 312"/>
                  <a:gd name="T13" fmla="*/ 29 h 397"/>
                  <a:gd name="T14" fmla="*/ 198 w 312"/>
                  <a:gd name="T15" fmla="*/ 29 h 397"/>
                  <a:gd name="T16" fmla="*/ 255 w 312"/>
                  <a:gd name="T17" fmla="*/ 57 h 397"/>
                  <a:gd name="T18" fmla="*/ 312 w 312"/>
                  <a:gd name="T19" fmla="*/ 0 h 397"/>
                  <a:gd name="T20" fmla="*/ 227 w 312"/>
                  <a:gd name="T21" fmla="*/ 142 h 397"/>
                  <a:gd name="T22" fmla="*/ 312 w 312"/>
                  <a:gd name="T23" fmla="*/ 142 h 397"/>
                  <a:gd name="T24" fmla="*/ 227 w 312"/>
                  <a:gd name="T25" fmla="*/ 227 h 397"/>
                  <a:gd name="T26" fmla="*/ 312 w 312"/>
                  <a:gd name="T27" fmla="*/ 199 h 397"/>
                  <a:gd name="T28" fmla="*/ 312 w 312"/>
                  <a:gd name="T29" fmla="*/ 255 h 397"/>
                  <a:gd name="T30" fmla="*/ 255 w 312"/>
                  <a:gd name="T31" fmla="*/ 284 h 397"/>
                  <a:gd name="T32" fmla="*/ 255 w 312"/>
                  <a:gd name="T33" fmla="*/ 312 h 397"/>
                  <a:gd name="T34" fmla="*/ 170 w 312"/>
                  <a:gd name="T35" fmla="*/ 397 h 397"/>
                  <a:gd name="T36" fmla="*/ 113 w 312"/>
                  <a:gd name="T37" fmla="*/ 397 h 397"/>
                  <a:gd name="T38" fmla="*/ 56 w 312"/>
                  <a:gd name="T39" fmla="*/ 341 h 397"/>
                  <a:gd name="T40" fmla="*/ 28 w 312"/>
                  <a:gd name="T41" fmla="*/ 341 h 397"/>
                  <a:gd name="T42" fmla="*/ 28 w 312"/>
                  <a:gd name="T43" fmla="*/ 31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2" h="397">
                    <a:moveTo>
                      <a:pt x="28" y="312"/>
                    </a:moveTo>
                    <a:lnTo>
                      <a:pt x="28" y="199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141" y="114"/>
                    </a:lnTo>
                    <a:lnTo>
                      <a:pt x="170" y="85"/>
                    </a:lnTo>
                    <a:lnTo>
                      <a:pt x="141" y="29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227" y="142"/>
                    </a:lnTo>
                    <a:lnTo>
                      <a:pt x="312" y="142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312" y="255"/>
                    </a:lnTo>
                    <a:lnTo>
                      <a:pt x="255" y="284"/>
                    </a:lnTo>
                    <a:lnTo>
                      <a:pt x="255" y="312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56" y="341"/>
                    </a:lnTo>
                    <a:lnTo>
                      <a:pt x="28" y="341"/>
                    </a:lnTo>
                    <a:lnTo>
                      <a:pt x="28" y="31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0" name="Freeform 319">
                <a:extLst>
                  <a:ext uri="{FF2B5EF4-FFF2-40B4-BE49-F238E27FC236}">
                    <a16:creationId xmlns:a16="http://schemas.microsoft.com/office/drawing/2014/main" id="{CC4CFC9E-2EE9-4237-82D5-652C51C8E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" y="2274"/>
                <a:ext cx="737" cy="851"/>
              </a:xfrm>
              <a:custGeom>
                <a:avLst/>
                <a:gdLst>
                  <a:gd name="T0" fmla="*/ 737 w 737"/>
                  <a:gd name="T1" fmla="*/ 142 h 851"/>
                  <a:gd name="T2" fmla="*/ 709 w 737"/>
                  <a:gd name="T3" fmla="*/ 199 h 851"/>
                  <a:gd name="T4" fmla="*/ 737 w 737"/>
                  <a:gd name="T5" fmla="*/ 255 h 851"/>
                  <a:gd name="T6" fmla="*/ 680 w 737"/>
                  <a:gd name="T7" fmla="*/ 255 h 851"/>
                  <a:gd name="T8" fmla="*/ 709 w 737"/>
                  <a:gd name="T9" fmla="*/ 312 h 851"/>
                  <a:gd name="T10" fmla="*/ 680 w 737"/>
                  <a:gd name="T11" fmla="*/ 341 h 851"/>
                  <a:gd name="T12" fmla="*/ 624 w 737"/>
                  <a:gd name="T13" fmla="*/ 341 h 851"/>
                  <a:gd name="T14" fmla="*/ 624 w 737"/>
                  <a:gd name="T15" fmla="*/ 511 h 851"/>
                  <a:gd name="T16" fmla="*/ 652 w 737"/>
                  <a:gd name="T17" fmla="*/ 567 h 851"/>
                  <a:gd name="T18" fmla="*/ 624 w 737"/>
                  <a:gd name="T19" fmla="*/ 596 h 851"/>
                  <a:gd name="T20" fmla="*/ 624 w 737"/>
                  <a:gd name="T21" fmla="*/ 681 h 851"/>
                  <a:gd name="T22" fmla="*/ 454 w 737"/>
                  <a:gd name="T23" fmla="*/ 652 h 851"/>
                  <a:gd name="T24" fmla="*/ 454 w 737"/>
                  <a:gd name="T25" fmla="*/ 681 h 851"/>
                  <a:gd name="T26" fmla="*/ 340 w 737"/>
                  <a:gd name="T27" fmla="*/ 681 h 851"/>
                  <a:gd name="T28" fmla="*/ 283 w 737"/>
                  <a:gd name="T29" fmla="*/ 766 h 851"/>
                  <a:gd name="T30" fmla="*/ 312 w 737"/>
                  <a:gd name="T31" fmla="*/ 851 h 851"/>
                  <a:gd name="T32" fmla="*/ 198 w 737"/>
                  <a:gd name="T33" fmla="*/ 851 h 851"/>
                  <a:gd name="T34" fmla="*/ 255 w 737"/>
                  <a:gd name="T35" fmla="*/ 822 h 851"/>
                  <a:gd name="T36" fmla="*/ 170 w 737"/>
                  <a:gd name="T37" fmla="*/ 766 h 851"/>
                  <a:gd name="T38" fmla="*/ 170 w 737"/>
                  <a:gd name="T39" fmla="*/ 822 h 851"/>
                  <a:gd name="T40" fmla="*/ 113 w 737"/>
                  <a:gd name="T41" fmla="*/ 822 h 851"/>
                  <a:gd name="T42" fmla="*/ 113 w 737"/>
                  <a:gd name="T43" fmla="*/ 652 h 851"/>
                  <a:gd name="T44" fmla="*/ 0 w 737"/>
                  <a:gd name="T45" fmla="*/ 567 h 851"/>
                  <a:gd name="T46" fmla="*/ 28 w 737"/>
                  <a:gd name="T47" fmla="*/ 539 h 851"/>
                  <a:gd name="T48" fmla="*/ 85 w 737"/>
                  <a:gd name="T49" fmla="*/ 511 h 851"/>
                  <a:gd name="T50" fmla="*/ 113 w 737"/>
                  <a:gd name="T51" fmla="*/ 426 h 851"/>
                  <a:gd name="T52" fmla="*/ 170 w 737"/>
                  <a:gd name="T53" fmla="*/ 426 h 851"/>
                  <a:gd name="T54" fmla="*/ 170 w 737"/>
                  <a:gd name="T55" fmla="*/ 341 h 851"/>
                  <a:gd name="T56" fmla="*/ 198 w 737"/>
                  <a:gd name="T57" fmla="*/ 341 h 851"/>
                  <a:gd name="T58" fmla="*/ 255 w 737"/>
                  <a:gd name="T59" fmla="*/ 397 h 851"/>
                  <a:gd name="T60" fmla="*/ 312 w 737"/>
                  <a:gd name="T61" fmla="*/ 397 h 851"/>
                  <a:gd name="T62" fmla="*/ 397 w 737"/>
                  <a:gd name="T63" fmla="*/ 312 h 851"/>
                  <a:gd name="T64" fmla="*/ 397 w 737"/>
                  <a:gd name="T65" fmla="*/ 284 h 851"/>
                  <a:gd name="T66" fmla="*/ 454 w 737"/>
                  <a:gd name="T67" fmla="*/ 255 h 851"/>
                  <a:gd name="T68" fmla="*/ 454 w 737"/>
                  <a:gd name="T69" fmla="*/ 199 h 851"/>
                  <a:gd name="T70" fmla="*/ 510 w 737"/>
                  <a:gd name="T71" fmla="*/ 227 h 851"/>
                  <a:gd name="T72" fmla="*/ 624 w 737"/>
                  <a:gd name="T73" fmla="*/ 170 h 851"/>
                  <a:gd name="T74" fmla="*/ 652 w 737"/>
                  <a:gd name="T75" fmla="*/ 0 h 851"/>
                  <a:gd name="T76" fmla="*/ 737 w 737"/>
                  <a:gd name="T77" fmla="*/ 142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851">
                    <a:moveTo>
                      <a:pt x="737" y="142"/>
                    </a:moveTo>
                    <a:lnTo>
                      <a:pt x="709" y="199"/>
                    </a:lnTo>
                    <a:lnTo>
                      <a:pt x="737" y="255"/>
                    </a:lnTo>
                    <a:lnTo>
                      <a:pt x="680" y="255"/>
                    </a:lnTo>
                    <a:lnTo>
                      <a:pt x="709" y="312"/>
                    </a:lnTo>
                    <a:lnTo>
                      <a:pt x="680" y="341"/>
                    </a:lnTo>
                    <a:lnTo>
                      <a:pt x="624" y="341"/>
                    </a:lnTo>
                    <a:lnTo>
                      <a:pt x="624" y="511"/>
                    </a:lnTo>
                    <a:lnTo>
                      <a:pt x="652" y="567"/>
                    </a:lnTo>
                    <a:lnTo>
                      <a:pt x="624" y="596"/>
                    </a:lnTo>
                    <a:lnTo>
                      <a:pt x="624" y="681"/>
                    </a:lnTo>
                    <a:lnTo>
                      <a:pt x="454" y="652"/>
                    </a:lnTo>
                    <a:lnTo>
                      <a:pt x="454" y="681"/>
                    </a:lnTo>
                    <a:lnTo>
                      <a:pt x="340" y="681"/>
                    </a:lnTo>
                    <a:lnTo>
                      <a:pt x="283" y="766"/>
                    </a:lnTo>
                    <a:lnTo>
                      <a:pt x="312" y="851"/>
                    </a:lnTo>
                    <a:lnTo>
                      <a:pt x="198" y="851"/>
                    </a:lnTo>
                    <a:lnTo>
                      <a:pt x="255" y="822"/>
                    </a:lnTo>
                    <a:lnTo>
                      <a:pt x="170" y="766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113" y="652"/>
                    </a:lnTo>
                    <a:lnTo>
                      <a:pt x="0" y="567"/>
                    </a:lnTo>
                    <a:lnTo>
                      <a:pt x="28" y="539"/>
                    </a:lnTo>
                    <a:lnTo>
                      <a:pt x="85" y="511"/>
                    </a:lnTo>
                    <a:lnTo>
                      <a:pt x="113" y="426"/>
                    </a:lnTo>
                    <a:lnTo>
                      <a:pt x="170" y="426"/>
                    </a:lnTo>
                    <a:lnTo>
                      <a:pt x="170" y="341"/>
                    </a:lnTo>
                    <a:lnTo>
                      <a:pt x="198" y="341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54" y="255"/>
                    </a:lnTo>
                    <a:lnTo>
                      <a:pt x="454" y="199"/>
                    </a:lnTo>
                    <a:lnTo>
                      <a:pt x="510" y="227"/>
                    </a:lnTo>
                    <a:lnTo>
                      <a:pt x="624" y="170"/>
                    </a:lnTo>
                    <a:lnTo>
                      <a:pt x="652" y="0"/>
                    </a:lnTo>
                    <a:lnTo>
                      <a:pt x="737" y="14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1" name="Freeform 320">
                <a:extLst>
                  <a:ext uri="{FF2B5EF4-FFF2-40B4-BE49-F238E27FC236}">
                    <a16:creationId xmlns:a16="http://schemas.microsoft.com/office/drawing/2014/main" id="{58774666-8796-4A6C-8481-4BD78717E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870"/>
                <a:ext cx="510" cy="368"/>
              </a:xfrm>
              <a:custGeom>
                <a:avLst/>
                <a:gdLst>
                  <a:gd name="T0" fmla="*/ 397 w 510"/>
                  <a:gd name="T1" fmla="*/ 0 h 368"/>
                  <a:gd name="T2" fmla="*/ 510 w 510"/>
                  <a:gd name="T3" fmla="*/ 28 h 368"/>
                  <a:gd name="T4" fmla="*/ 453 w 510"/>
                  <a:gd name="T5" fmla="*/ 56 h 368"/>
                  <a:gd name="T6" fmla="*/ 482 w 510"/>
                  <a:gd name="T7" fmla="*/ 85 h 368"/>
                  <a:gd name="T8" fmla="*/ 425 w 510"/>
                  <a:gd name="T9" fmla="*/ 198 h 368"/>
                  <a:gd name="T10" fmla="*/ 283 w 510"/>
                  <a:gd name="T11" fmla="*/ 170 h 368"/>
                  <a:gd name="T12" fmla="*/ 255 w 510"/>
                  <a:gd name="T13" fmla="*/ 226 h 368"/>
                  <a:gd name="T14" fmla="*/ 170 w 510"/>
                  <a:gd name="T15" fmla="*/ 340 h 368"/>
                  <a:gd name="T16" fmla="*/ 113 w 510"/>
                  <a:gd name="T17" fmla="*/ 312 h 368"/>
                  <a:gd name="T18" fmla="*/ 0 w 510"/>
                  <a:gd name="T19" fmla="*/ 368 h 368"/>
                  <a:gd name="T20" fmla="*/ 0 w 510"/>
                  <a:gd name="T21" fmla="*/ 312 h 368"/>
                  <a:gd name="T22" fmla="*/ 85 w 510"/>
                  <a:gd name="T23" fmla="*/ 283 h 368"/>
                  <a:gd name="T24" fmla="*/ 85 w 510"/>
                  <a:gd name="T25" fmla="*/ 255 h 368"/>
                  <a:gd name="T26" fmla="*/ 56 w 510"/>
                  <a:gd name="T27" fmla="*/ 170 h 368"/>
                  <a:gd name="T28" fmla="*/ 113 w 510"/>
                  <a:gd name="T29" fmla="*/ 85 h 368"/>
                  <a:gd name="T30" fmla="*/ 227 w 510"/>
                  <a:gd name="T31" fmla="*/ 85 h 368"/>
                  <a:gd name="T32" fmla="*/ 227 w 510"/>
                  <a:gd name="T33" fmla="*/ 56 h 368"/>
                  <a:gd name="T34" fmla="*/ 397 w 510"/>
                  <a:gd name="T35" fmla="*/ 85 h 368"/>
                  <a:gd name="T36" fmla="*/ 397 w 510"/>
                  <a:gd name="T3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68">
                    <a:moveTo>
                      <a:pt x="397" y="0"/>
                    </a:moveTo>
                    <a:lnTo>
                      <a:pt x="510" y="28"/>
                    </a:lnTo>
                    <a:lnTo>
                      <a:pt x="453" y="56"/>
                    </a:lnTo>
                    <a:lnTo>
                      <a:pt x="482" y="85"/>
                    </a:lnTo>
                    <a:lnTo>
                      <a:pt x="425" y="198"/>
                    </a:lnTo>
                    <a:lnTo>
                      <a:pt x="283" y="170"/>
                    </a:lnTo>
                    <a:lnTo>
                      <a:pt x="255" y="226"/>
                    </a:lnTo>
                    <a:lnTo>
                      <a:pt x="170" y="340"/>
                    </a:lnTo>
                    <a:lnTo>
                      <a:pt x="113" y="312"/>
                    </a:lnTo>
                    <a:lnTo>
                      <a:pt x="0" y="368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56" y="170"/>
                    </a:lnTo>
                    <a:lnTo>
                      <a:pt x="113" y="85"/>
                    </a:lnTo>
                    <a:lnTo>
                      <a:pt x="227" y="85"/>
                    </a:lnTo>
                    <a:lnTo>
                      <a:pt x="227" y="56"/>
                    </a:lnTo>
                    <a:lnTo>
                      <a:pt x="397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2" name="Freeform 321">
                <a:extLst>
                  <a:ext uri="{FF2B5EF4-FFF2-40B4-BE49-F238E27FC236}">
                    <a16:creationId xmlns:a16="http://schemas.microsoft.com/office/drawing/2014/main" id="{EEEEAB4A-B21E-4E44-B96D-199BA13F1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2898"/>
                <a:ext cx="397" cy="482"/>
              </a:xfrm>
              <a:custGeom>
                <a:avLst/>
                <a:gdLst>
                  <a:gd name="T0" fmla="*/ 369 w 397"/>
                  <a:gd name="T1" fmla="*/ 312 h 482"/>
                  <a:gd name="T2" fmla="*/ 397 w 397"/>
                  <a:gd name="T3" fmla="*/ 255 h 482"/>
                  <a:gd name="T4" fmla="*/ 340 w 397"/>
                  <a:gd name="T5" fmla="*/ 113 h 482"/>
                  <a:gd name="T6" fmla="*/ 369 w 397"/>
                  <a:gd name="T7" fmla="*/ 28 h 482"/>
                  <a:gd name="T8" fmla="*/ 369 w 397"/>
                  <a:gd name="T9" fmla="*/ 0 h 482"/>
                  <a:gd name="T10" fmla="*/ 255 w 397"/>
                  <a:gd name="T11" fmla="*/ 0 h 482"/>
                  <a:gd name="T12" fmla="*/ 227 w 397"/>
                  <a:gd name="T13" fmla="*/ 57 h 482"/>
                  <a:gd name="T14" fmla="*/ 199 w 397"/>
                  <a:gd name="T15" fmla="*/ 28 h 482"/>
                  <a:gd name="T16" fmla="*/ 170 w 397"/>
                  <a:gd name="T17" fmla="*/ 57 h 482"/>
                  <a:gd name="T18" fmla="*/ 142 w 397"/>
                  <a:gd name="T19" fmla="*/ 57 h 482"/>
                  <a:gd name="T20" fmla="*/ 57 w 397"/>
                  <a:gd name="T21" fmla="*/ 28 h 482"/>
                  <a:gd name="T22" fmla="*/ 57 w 397"/>
                  <a:gd name="T23" fmla="*/ 85 h 482"/>
                  <a:gd name="T24" fmla="*/ 29 w 397"/>
                  <a:gd name="T25" fmla="*/ 85 h 482"/>
                  <a:gd name="T26" fmla="*/ 0 w 397"/>
                  <a:gd name="T27" fmla="*/ 113 h 482"/>
                  <a:gd name="T28" fmla="*/ 0 w 397"/>
                  <a:gd name="T29" fmla="*/ 198 h 482"/>
                  <a:gd name="T30" fmla="*/ 57 w 397"/>
                  <a:gd name="T31" fmla="*/ 227 h 482"/>
                  <a:gd name="T32" fmla="*/ 85 w 397"/>
                  <a:gd name="T33" fmla="*/ 284 h 482"/>
                  <a:gd name="T34" fmla="*/ 85 w 397"/>
                  <a:gd name="T35" fmla="*/ 369 h 482"/>
                  <a:gd name="T36" fmla="*/ 199 w 397"/>
                  <a:gd name="T37" fmla="*/ 312 h 482"/>
                  <a:gd name="T38" fmla="*/ 284 w 397"/>
                  <a:gd name="T39" fmla="*/ 397 h 482"/>
                  <a:gd name="T40" fmla="*/ 227 w 397"/>
                  <a:gd name="T41" fmla="*/ 454 h 482"/>
                  <a:gd name="T42" fmla="*/ 255 w 397"/>
                  <a:gd name="T43" fmla="*/ 482 h 482"/>
                  <a:gd name="T44" fmla="*/ 340 w 397"/>
                  <a:gd name="T45" fmla="*/ 369 h 482"/>
                  <a:gd name="T46" fmla="*/ 312 w 397"/>
                  <a:gd name="T47" fmla="*/ 340 h 482"/>
                  <a:gd name="T48" fmla="*/ 369 w 397"/>
                  <a:gd name="T4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482">
                    <a:moveTo>
                      <a:pt x="369" y="312"/>
                    </a:moveTo>
                    <a:lnTo>
                      <a:pt x="397" y="255"/>
                    </a:lnTo>
                    <a:lnTo>
                      <a:pt x="340" y="113"/>
                    </a:lnTo>
                    <a:lnTo>
                      <a:pt x="369" y="28"/>
                    </a:lnTo>
                    <a:lnTo>
                      <a:pt x="369" y="0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28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57" y="28"/>
                    </a:lnTo>
                    <a:lnTo>
                      <a:pt x="57" y="85"/>
                    </a:lnTo>
                    <a:lnTo>
                      <a:pt x="29" y="85"/>
                    </a:lnTo>
                    <a:lnTo>
                      <a:pt x="0" y="113"/>
                    </a:lnTo>
                    <a:lnTo>
                      <a:pt x="0" y="198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85" y="369"/>
                    </a:lnTo>
                    <a:lnTo>
                      <a:pt x="199" y="312"/>
                    </a:lnTo>
                    <a:lnTo>
                      <a:pt x="284" y="397"/>
                    </a:lnTo>
                    <a:lnTo>
                      <a:pt x="227" y="454"/>
                    </a:lnTo>
                    <a:lnTo>
                      <a:pt x="255" y="482"/>
                    </a:lnTo>
                    <a:lnTo>
                      <a:pt x="340" y="369"/>
                    </a:lnTo>
                    <a:lnTo>
                      <a:pt x="312" y="340"/>
                    </a:lnTo>
                    <a:lnTo>
                      <a:pt x="369" y="31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3" name="Freeform 322">
                <a:extLst>
                  <a:ext uri="{FF2B5EF4-FFF2-40B4-BE49-F238E27FC236}">
                    <a16:creationId xmlns:a16="http://schemas.microsoft.com/office/drawing/2014/main" id="{CEAD62B6-DED4-4D91-BC7F-AC4D0260D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2" y="2416"/>
                <a:ext cx="425" cy="539"/>
              </a:xfrm>
              <a:custGeom>
                <a:avLst/>
                <a:gdLst>
                  <a:gd name="T0" fmla="*/ 368 w 425"/>
                  <a:gd name="T1" fmla="*/ 510 h 539"/>
                  <a:gd name="T2" fmla="*/ 312 w 425"/>
                  <a:gd name="T3" fmla="*/ 510 h 539"/>
                  <a:gd name="T4" fmla="*/ 283 w 425"/>
                  <a:gd name="T5" fmla="*/ 454 h 539"/>
                  <a:gd name="T6" fmla="*/ 255 w 425"/>
                  <a:gd name="T7" fmla="*/ 425 h 539"/>
                  <a:gd name="T8" fmla="*/ 141 w 425"/>
                  <a:gd name="T9" fmla="*/ 539 h 539"/>
                  <a:gd name="T10" fmla="*/ 85 w 425"/>
                  <a:gd name="T11" fmla="*/ 539 h 539"/>
                  <a:gd name="T12" fmla="*/ 56 w 425"/>
                  <a:gd name="T13" fmla="*/ 510 h 539"/>
                  <a:gd name="T14" fmla="*/ 113 w 425"/>
                  <a:gd name="T15" fmla="*/ 482 h 539"/>
                  <a:gd name="T16" fmla="*/ 0 w 425"/>
                  <a:gd name="T17" fmla="*/ 454 h 539"/>
                  <a:gd name="T18" fmla="*/ 28 w 425"/>
                  <a:gd name="T19" fmla="*/ 425 h 539"/>
                  <a:gd name="T20" fmla="*/ 0 w 425"/>
                  <a:gd name="T21" fmla="*/ 369 h 539"/>
                  <a:gd name="T22" fmla="*/ 0 w 425"/>
                  <a:gd name="T23" fmla="*/ 199 h 539"/>
                  <a:gd name="T24" fmla="*/ 28 w 425"/>
                  <a:gd name="T25" fmla="*/ 199 h 539"/>
                  <a:gd name="T26" fmla="*/ 56 w 425"/>
                  <a:gd name="T27" fmla="*/ 199 h 539"/>
                  <a:gd name="T28" fmla="*/ 85 w 425"/>
                  <a:gd name="T29" fmla="*/ 170 h 539"/>
                  <a:gd name="T30" fmla="*/ 56 w 425"/>
                  <a:gd name="T31" fmla="*/ 113 h 539"/>
                  <a:gd name="T32" fmla="*/ 113 w 425"/>
                  <a:gd name="T33" fmla="*/ 113 h 539"/>
                  <a:gd name="T34" fmla="*/ 85 w 425"/>
                  <a:gd name="T35" fmla="*/ 57 h 539"/>
                  <a:gd name="T36" fmla="*/ 113 w 425"/>
                  <a:gd name="T37" fmla="*/ 0 h 539"/>
                  <a:gd name="T38" fmla="*/ 170 w 425"/>
                  <a:gd name="T39" fmla="*/ 0 h 539"/>
                  <a:gd name="T40" fmla="*/ 255 w 425"/>
                  <a:gd name="T41" fmla="*/ 0 h 539"/>
                  <a:gd name="T42" fmla="*/ 368 w 425"/>
                  <a:gd name="T43" fmla="*/ 85 h 539"/>
                  <a:gd name="T44" fmla="*/ 425 w 425"/>
                  <a:gd name="T45" fmla="*/ 85 h 539"/>
                  <a:gd name="T46" fmla="*/ 425 w 425"/>
                  <a:gd name="T47" fmla="*/ 142 h 539"/>
                  <a:gd name="T48" fmla="*/ 368 w 425"/>
                  <a:gd name="T49" fmla="*/ 170 h 539"/>
                  <a:gd name="T50" fmla="*/ 425 w 425"/>
                  <a:gd name="T51" fmla="*/ 199 h 539"/>
                  <a:gd name="T52" fmla="*/ 368 w 425"/>
                  <a:gd name="T53" fmla="*/ 255 h 539"/>
                  <a:gd name="T54" fmla="*/ 397 w 425"/>
                  <a:gd name="T55" fmla="*/ 340 h 539"/>
                  <a:gd name="T56" fmla="*/ 340 w 425"/>
                  <a:gd name="T57" fmla="*/ 397 h 539"/>
                  <a:gd name="T58" fmla="*/ 340 w 425"/>
                  <a:gd name="T59" fmla="*/ 425 h 539"/>
                  <a:gd name="T60" fmla="*/ 368 w 425"/>
                  <a:gd name="T61" fmla="*/ 482 h 539"/>
                  <a:gd name="T62" fmla="*/ 368 w 425"/>
                  <a:gd name="T63" fmla="*/ 51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5" h="539">
                    <a:moveTo>
                      <a:pt x="368" y="510"/>
                    </a:moveTo>
                    <a:lnTo>
                      <a:pt x="312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141" y="539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13" y="482"/>
                    </a:lnTo>
                    <a:lnTo>
                      <a:pt x="0" y="454"/>
                    </a:lnTo>
                    <a:lnTo>
                      <a:pt x="28" y="425"/>
                    </a:lnTo>
                    <a:lnTo>
                      <a:pt x="0" y="369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56" y="199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25" y="142"/>
                    </a:lnTo>
                    <a:lnTo>
                      <a:pt x="368" y="170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397" y="340"/>
                    </a:lnTo>
                    <a:lnTo>
                      <a:pt x="340" y="397"/>
                    </a:lnTo>
                    <a:lnTo>
                      <a:pt x="340" y="425"/>
                    </a:lnTo>
                    <a:lnTo>
                      <a:pt x="368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4" name="Freeform 323">
                <a:extLst>
                  <a:ext uri="{FF2B5EF4-FFF2-40B4-BE49-F238E27FC236}">
                    <a16:creationId xmlns:a16="http://schemas.microsoft.com/office/drawing/2014/main" id="{8F74C782-207B-4C8C-9898-B07C9F4AB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" y="1991"/>
                <a:ext cx="879" cy="680"/>
              </a:xfrm>
              <a:custGeom>
                <a:avLst/>
                <a:gdLst>
                  <a:gd name="T0" fmla="*/ 425 w 879"/>
                  <a:gd name="T1" fmla="*/ 28 h 680"/>
                  <a:gd name="T2" fmla="*/ 312 w 879"/>
                  <a:gd name="T3" fmla="*/ 28 h 680"/>
                  <a:gd name="T4" fmla="*/ 227 w 879"/>
                  <a:gd name="T5" fmla="*/ 57 h 680"/>
                  <a:gd name="T6" fmla="*/ 113 w 879"/>
                  <a:gd name="T7" fmla="*/ 0 h 680"/>
                  <a:gd name="T8" fmla="*/ 113 w 879"/>
                  <a:gd name="T9" fmla="*/ 85 h 680"/>
                  <a:gd name="T10" fmla="*/ 57 w 879"/>
                  <a:gd name="T11" fmla="*/ 142 h 680"/>
                  <a:gd name="T12" fmla="*/ 0 w 879"/>
                  <a:gd name="T13" fmla="*/ 227 h 680"/>
                  <a:gd name="T14" fmla="*/ 57 w 879"/>
                  <a:gd name="T15" fmla="*/ 283 h 680"/>
                  <a:gd name="T16" fmla="*/ 113 w 879"/>
                  <a:gd name="T17" fmla="*/ 283 h 680"/>
                  <a:gd name="T18" fmla="*/ 142 w 879"/>
                  <a:gd name="T19" fmla="*/ 312 h 680"/>
                  <a:gd name="T20" fmla="*/ 85 w 879"/>
                  <a:gd name="T21" fmla="*/ 340 h 680"/>
                  <a:gd name="T22" fmla="*/ 57 w 879"/>
                  <a:gd name="T23" fmla="*/ 425 h 680"/>
                  <a:gd name="T24" fmla="*/ 142 w 879"/>
                  <a:gd name="T25" fmla="*/ 425 h 680"/>
                  <a:gd name="T26" fmla="*/ 255 w 879"/>
                  <a:gd name="T27" fmla="*/ 510 h 680"/>
                  <a:gd name="T28" fmla="*/ 312 w 879"/>
                  <a:gd name="T29" fmla="*/ 510 h 680"/>
                  <a:gd name="T30" fmla="*/ 312 w 879"/>
                  <a:gd name="T31" fmla="*/ 538 h 680"/>
                  <a:gd name="T32" fmla="*/ 312 w 879"/>
                  <a:gd name="T33" fmla="*/ 567 h 680"/>
                  <a:gd name="T34" fmla="*/ 397 w 879"/>
                  <a:gd name="T35" fmla="*/ 624 h 680"/>
                  <a:gd name="T36" fmla="*/ 510 w 879"/>
                  <a:gd name="T37" fmla="*/ 652 h 680"/>
                  <a:gd name="T38" fmla="*/ 539 w 879"/>
                  <a:gd name="T39" fmla="*/ 595 h 680"/>
                  <a:gd name="T40" fmla="*/ 595 w 879"/>
                  <a:gd name="T41" fmla="*/ 510 h 680"/>
                  <a:gd name="T42" fmla="*/ 652 w 879"/>
                  <a:gd name="T43" fmla="*/ 538 h 680"/>
                  <a:gd name="T44" fmla="*/ 851 w 879"/>
                  <a:gd name="T45" fmla="*/ 680 h 680"/>
                  <a:gd name="T46" fmla="*/ 879 w 879"/>
                  <a:gd name="T47" fmla="*/ 652 h 680"/>
                  <a:gd name="T48" fmla="*/ 879 w 879"/>
                  <a:gd name="T49" fmla="*/ 567 h 680"/>
                  <a:gd name="T50" fmla="*/ 851 w 879"/>
                  <a:gd name="T51" fmla="*/ 538 h 680"/>
                  <a:gd name="T52" fmla="*/ 879 w 879"/>
                  <a:gd name="T53" fmla="*/ 453 h 680"/>
                  <a:gd name="T54" fmla="*/ 822 w 879"/>
                  <a:gd name="T55" fmla="*/ 425 h 680"/>
                  <a:gd name="T56" fmla="*/ 822 w 879"/>
                  <a:gd name="T57" fmla="*/ 170 h 680"/>
                  <a:gd name="T58" fmla="*/ 766 w 879"/>
                  <a:gd name="T59" fmla="*/ 227 h 680"/>
                  <a:gd name="T60" fmla="*/ 737 w 879"/>
                  <a:gd name="T61" fmla="*/ 198 h 680"/>
                  <a:gd name="T62" fmla="*/ 794 w 879"/>
                  <a:gd name="T63" fmla="*/ 113 h 680"/>
                  <a:gd name="T64" fmla="*/ 737 w 879"/>
                  <a:gd name="T65" fmla="*/ 113 h 680"/>
                  <a:gd name="T66" fmla="*/ 737 w 879"/>
                  <a:gd name="T67" fmla="*/ 57 h 680"/>
                  <a:gd name="T68" fmla="*/ 652 w 879"/>
                  <a:gd name="T69" fmla="*/ 57 h 680"/>
                  <a:gd name="T70" fmla="*/ 595 w 879"/>
                  <a:gd name="T71" fmla="*/ 113 h 680"/>
                  <a:gd name="T72" fmla="*/ 510 w 879"/>
                  <a:gd name="T73" fmla="*/ 85 h 680"/>
                  <a:gd name="T74" fmla="*/ 425 w 879"/>
                  <a:gd name="T75" fmla="*/ 2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9" h="680">
                    <a:moveTo>
                      <a:pt x="425" y="28"/>
                    </a:moveTo>
                    <a:lnTo>
                      <a:pt x="312" y="28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113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42" y="312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142" y="425"/>
                    </a:lnTo>
                    <a:lnTo>
                      <a:pt x="255" y="510"/>
                    </a:lnTo>
                    <a:lnTo>
                      <a:pt x="312" y="510"/>
                    </a:lnTo>
                    <a:lnTo>
                      <a:pt x="312" y="538"/>
                    </a:lnTo>
                    <a:lnTo>
                      <a:pt x="312" y="567"/>
                    </a:lnTo>
                    <a:lnTo>
                      <a:pt x="397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595" y="510"/>
                    </a:lnTo>
                    <a:lnTo>
                      <a:pt x="652" y="538"/>
                    </a:lnTo>
                    <a:lnTo>
                      <a:pt x="851" y="680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851" y="538"/>
                    </a:lnTo>
                    <a:lnTo>
                      <a:pt x="879" y="453"/>
                    </a:lnTo>
                    <a:lnTo>
                      <a:pt x="822" y="425"/>
                    </a:lnTo>
                    <a:lnTo>
                      <a:pt x="822" y="170"/>
                    </a:lnTo>
                    <a:lnTo>
                      <a:pt x="766" y="227"/>
                    </a:lnTo>
                    <a:lnTo>
                      <a:pt x="737" y="198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52" y="57"/>
                    </a:lnTo>
                    <a:lnTo>
                      <a:pt x="595" y="113"/>
                    </a:lnTo>
                    <a:lnTo>
                      <a:pt x="510" y="85"/>
                    </a:lnTo>
                    <a:lnTo>
                      <a:pt x="425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95" name="Group 330">
              <a:extLst>
                <a:ext uri="{FF2B5EF4-FFF2-40B4-BE49-F238E27FC236}">
                  <a16:creationId xmlns:a16="http://schemas.microsoft.com/office/drawing/2014/main" id="{9C7459BB-5EA1-4A71-84EB-C6781B4519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73426" y="2680336"/>
              <a:ext cx="1085832" cy="1019978"/>
              <a:chOff x="1635" y="2841"/>
              <a:chExt cx="1418" cy="1332"/>
            </a:xfrm>
          </p:grpSpPr>
          <p:sp>
            <p:nvSpPr>
              <p:cNvPr id="196" name="Freeform 324">
                <a:extLst>
                  <a:ext uri="{FF2B5EF4-FFF2-40B4-BE49-F238E27FC236}">
                    <a16:creationId xmlns:a16="http://schemas.microsoft.com/office/drawing/2014/main" id="{A330B159-1361-47E7-9526-7050968C8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3606"/>
                <a:ext cx="823" cy="567"/>
              </a:xfrm>
              <a:custGeom>
                <a:avLst/>
                <a:gdLst>
                  <a:gd name="T0" fmla="*/ 737 w 822"/>
                  <a:gd name="T1" fmla="*/ 113 h 567"/>
                  <a:gd name="T2" fmla="*/ 652 w 822"/>
                  <a:gd name="T3" fmla="*/ 113 h 567"/>
                  <a:gd name="T4" fmla="*/ 624 w 822"/>
                  <a:gd name="T5" fmla="*/ 170 h 567"/>
                  <a:gd name="T6" fmla="*/ 539 w 822"/>
                  <a:gd name="T7" fmla="*/ 113 h 567"/>
                  <a:gd name="T8" fmla="*/ 482 w 822"/>
                  <a:gd name="T9" fmla="*/ 170 h 567"/>
                  <a:gd name="T10" fmla="*/ 425 w 822"/>
                  <a:gd name="T11" fmla="*/ 56 h 567"/>
                  <a:gd name="T12" fmla="*/ 340 w 822"/>
                  <a:gd name="T13" fmla="*/ 85 h 567"/>
                  <a:gd name="T14" fmla="*/ 312 w 822"/>
                  <a:gd name="T15" fmla="*/ 28 h 567"/>
                  <a:gd name="T16" fmla="*/ 227 w 822"/>
                  <a:gd name="T17" fmla="*/ 0 h 567"/>
                  <a:gd name="T18" fmla="*/ 170 w 822"/>
                  <a:gd name="T19" fmla="*/ 28 h 567"/>
                  <a:gd name="T20" fmla="*/ 170 w 822"/>
                  <a:gd name="T21" fmla="*/ 113 h 567"/>
                  <a:gd name="T22" fmla="*/ 85 w 822"/>
                  <a:gd name="T23" fmla="*/ 142 h 567"/>
                  <a:gd name="T24" fmla="*/ 114 w 822"/>
                  <a:gd name="T25" fmla="*/ 227 h 567"/>
                  <a:gd name="T26" fmla="*/ 0 w 822"/>
                  <a:gd name="T27" fmla="*/ 227 h 567"/>
                  <a:gd name="T28" fmla="*/ 114 w 822"/>
                  <a:gd name="T29" fmla="*/ 312 h 567"/>
                  <a:gd name="T30" fmla="*/ 170 w 822"/>
                  <a:gd name="T31" fmla="*/ 340 h 567"/>
                  <a:gd name="T32" fmla="*/ 255 w 822"/>
                  <a:gd name="T33" fmla="*/ 340 h 567"/>
                  <a:gd name="T34" fmla="*/ 284 w 822"/>
                  <a:gd name="T35" fmla="*/ 283 h 567"/>
                  <a:gd name="T36" fmla="*/ 454 w 822"/>
                  <a:gd name="T37" fmla="*/ 283 h 567"/>
                  <a:gd name="T38" fmla="*/ 454 w 822"/>
                  <a:gd name="T39" fmla="*/ 368 h 567"/>
                  <a:gd name="T40" fmla="*/ 425 w 822"/>
                  <a:gd name="T41" fmla="*/ 397 h 567"/>
                  <a:gd name="T42" fmla="*/ 454 w 822"/>
                  <a:gd name="T43" fmla="*/ 453 h 567"/>
                  <a:gd name="T44" fmla="*/ 454 w 822"/>
                  <a:gd name="T45" fmla="*/ 482 h 567"/>
                  <a:gd name="T46" fmla="*/ 482 w 822"/>
                  <a:gd name="T47" fmla="*/ 538 h 567"/>
                  <a:gd name="T48" fmla="*/ 596 w 822"/>
                  <a:gd name="T49" fmla="*/ 538 h 567"/>
                  <a:gd name="T50" fmla="*/ 596 w 822"/>
                  <a:gd name="T51" fmla="*/ 567 h 567"/>
                  <a:gd name="T52" fmla="*/ 624 w 822"/>
                  <a:gd name="T53" fmla="*/ 567 h 567"/>
                  <a:gd name="T54" fmla="*/ 652 w 822"/>
                  <a:gd name="T55" fmla="*/ 538 h 567"/>
                  <a:gd name="T56" fmla="*/ 681 w 822"/>
                  <a:gd name="T57" fmla="*/ 567 h 567"/>
                  <a:gd name="T58" fmla="*/ 681 w 822"/>
                  <a:gd name="T59" fmla="*/ 482 h 567"/>
                  <a:gd name="T60" fmla="*/ 709 w 822"/>
                  <a:gd name="T61" fmla="*/ 482 h 567"/>
                  <a:gd name="T62" fmla="*/ 737 w 822"/>
                  <a:gd name="T63" fmla="*/ 425 h 567"/>
                  <a:gd name="T64" fmla="*/ 794 w 822"/>
                  <a:gd name="T65" fmla="*/ 453 h 567"/>
                  <a:gd name="T66" fmla="*/ 822 w 822"/>
                  <a:gd name="T67" fmla="*/ 425 h 567"/>
                  <a:gd name="T68" fmla="*/ 766 w 822"/>
                  <a:gd name="T69" fmla="*/ 397 h 567"/>
                  <a:gd name="T70" fmla="*/ 766 w 822"/>
                  <a:gd name="T71" fmla="*/ 368 h 567"/>
                  <a:gd name="T72" fmla="*/ 709 w 822"/>
                  <a:gd name="T73" fmla="*/ 255 h 567"/>
                  <a:gd name="T74" fmla="*/ 766 w 822"/>
                  <a:gd name="T75" fmla="*/ 255 h 567"/>
                  <a:gd name="T76" fmla="*/ 794 w 822"/>
                  <a:gd name="T77" fmla="*/ 170 h 567"/>
                  <a:gd name="T78" fmla="*/ 737 w 822"/>
                  <a:gd name="T79" fmla="*/ 142 h 567"/>
                  <a:gd name="T80" fmla="*/ 737 w 822"/>
                  <a:gd name="T81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2" h="567">
                    <a:moveTo>
                      <a:pt x="737" y="113"/>
                    </a:moveTo>
                    <a:lnTo>
                      <a:pt x="652" y="113"/>
                    </a:lnTo>
                    <a:lnTo>
                      <a:pt x="624" y="170"/>
                    </a:lnTo>
                    <a:lnTo>
                      <a:pt x="539" y="113"/>
                    </a:lnTo>
                    <a:lnTo>
                      <a:pt x="482" y="170"/>
                    </a:lnTo>
                    <a:lnTo>
                      <a:pt x="425" y="56"/>
                    </a:lnTo>
                    <a:lnTo>
                      <a:pt x="340" y="85"/>
                    </a:lnTo>
                    <a:lnTo>
                      <a:pt x="312" y="28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170" y="340"/>
                    </a:lnTo>
                    <a:lnTo>
                      <a:pt x="255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368"/>
                    </a:lnTo>
                    <a:lnTo>
                      <a:pt x="425" y="397"/>
                    </a:lnTo>
                    <a:lnTo>
                      <a:pt x="454" y="453"/>
                    </a:lnTo>
                    <a:lnTo>
                      <a:pt x="454" y="482"/>
                    </a:lnTo>
                    <a:lnTo>
                      <a:pt x="482" y="538"/>
                    </a:lnTo>
                    <a:lnTo>
                      <a:pt x="596" y="538"/>
                    </a:lnTo>
                    <a:lnTo>
                      <a:pt x="596" y="567"/>
                    </a:lnTo>
                    <a:lnTo>
                      <a:pt x="624" y="567"/>
                    </a:lnTo>
                    <a:lnTo>
                      <a:pt x="652" y="538"/>
                    </a:lnTo>
                    <a:lnTo>
                      <a:pt x="681" y="567"/>
                    </a:lnTo>
                    <a:lnTo>
                      <a:pt x="681" y="482"/>
                    </a:lnTo>
                    <a:lnTo>
                      <a:pt x="709" y="482"/>
                    </a:lnTo>
                    <a:lnTo>
                      <a:pt x="737" y="425"/>
                    </a:lnTo>
                    <a:lnTo>
                      <a:pt x="794" y="453"/>
                    </a:lnTo>
                    <a:lnTo>
                      <a:pt x="822" y="425"/>
                    </a:lnTo>
                    <a:lnTo>
                      <a:pt x="766" y="397"/>
                    </a:lnTo>
                    <a:lnTo>
                      <a:pt x="766" y="368"/>
                    </a:lnTo>
                    <a:lnTo>
                      <a:pt x="709" y="255"/>
                    </a:lnTo>
                    <a:lnTo>
                      <a:pt x="766" y="255"/>
                    </a:lnTo>
                    <a:lnTo>
                      <a:pt x="794" y="170"/>
                    </a:lnTo>
                    <a:lnTo>
                      <a:pt x="737" y="142"/>
                    </a:lnTo>
                    <a:lnTo>
                      <a:pt x="737" y="11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7" name="Freeform 325">
                <a:extLst>
                  <a:ext uri="{FF2B5EF4-FFF2-40B4-BE49-F238E27FC236}">
                    <a16:creationId xmlns:a16="http://schemas.microsoft.com/office/drawing/2014/main" id="{C2DAE46C-15EB-4FEF-BC99-C2058DCE9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4" y="3182"/>
                <a:ext cx="793" cy="595"/>
              </a:xfrm>
              <a:custGeom>
                <a:avLst/>
                <a:gdLst>
                  <a:gd name="T0" fmla="*/ 141 w 793"/>
                  <a:gd name="T1" fmla="*/ 0 h 595"/>
                  <a:gd name="T2" fmla="*/ 85 w 793"/>
                  <a:gd name="T3" fmla="*/ 28 h 595"/>
                  <a:gd name="T4" fmla="*/ 28 w 793"/>
                  <a:gd name="T5" fmla="*/ 28 h 595"/>
                  <a:gd name="T6" fmla="*/ 0 w 793"/>
                  <a:gd name="T7" fmla="*/ 141 h 595"/>
                  <a:gd name="T8" fmla="*/ 0 w 793"/>
                  <a:gd name="T9" fmla="*/ 170 h 595"/>
                  <a:gd name="T10" fmla="*/ 28 w 793"/>
                  <a:gd name="T11" fmla="*/ 255 h 595"/>
                  <a:gd name="T12" fmla="*/ 56 w 793"/>
                  <a:gd name="T13" fmla="*/ 255 h 595"/>
                  <a:gd name="T14" fmla="*/ 85 w 793"/>
                  <a:gd name="T15" fmla="*/ 226 h 595"/>
                  <a:gd name="T16" fmla="*/ 113 w 793"/>
                  <a:gd name="T17" fmla="*/ 226 h 595"/>
                  <a:gd name="T18" fmla="*/ 141 w 793"/>
                  <a:gd name="T19" fmla="*/ 283 h 595"/>
                  <a:gd name="T20" fmla="*/ 113 w 793"/>
                  <a:gd name="T21" fmla="*/ 311 h 595"/>
                  <a:gd name="T22" fmla="*/ 198 w 793"/>
                  <a:gd name="T23" fmla="*/ 368 h 595"/>
                  <a:gd name="T24" fmla="*/ 226 w 793"/>
                  <a:gd name="T25" fmla="*/ 453 h 595"/>
                  <a:gd name="T26" fmla="*/ 283 w 793"/>
                  <a:gd name="T27" fmla="*/ 425 h 595"/>
                  <a:gd name="T28" fmla="*/ 368 w 793"/>
                  <a:gd name="T29" fmla="*/ 453 h 595"/>
                  <a:gd name="T30" fmla="*/ 396 w 793"/>
                  <a:gd name="T31" fmla="*/ 510 h 595"/>
                  <a:gd name="T32" fmla="*/ 481 w 793"/>
                  <a:gd name="T33" fmla="*/ 481 h 595"/>
                  <a:gd name="T34" fmla="*/ 538 w 793"/>
                  <a:gd name="T35" fmla="*/ 595 h 595"/>
                  <a:gd name="T36" fmla="*/ 595 w 793"/>
                  <a:gd name="T37" fmla="*/ 538 h 595"/>
                  <a:gd name="T38" fmla="*/ 680 w 793"/>
                  <a:gd name="T39" fmla="*/ 595 h 595"/>
                  <a:gd name="T40" fmla="*/ 708 w 793"/>
                  <a:gd name="T41" fmla="*/ 538 h 595"/>
                  <a:gd name="T42" fmla="*/ 793 w 793"/>
                  <a:gd name="T43" fmla="*/ 538 h 595"/>
                  <a:gd name="T44" fmla="*/ 765 w 793"/>
                  <a:gd name="T45" fmla="*/ 481 h 595"/>
                  <a:gd name="T46" fmla="*/ 765 w 793"/>
                  <a:gd name="T47" fmla="*/ 453 h 595"/>
                  <a:gd name="T48" fmla="*/ 708 w 793"/>
                  <a:gd name="T49" fmla="*/ 396 h 595"/>
                  <a:gd name="T50" fmla="*/ 680 w 793"/>
                  <a:gd name="T51" fmla="*/ 396 h 595"/>
                  <a:gd name="T52" fmla="*/ 680 w 793"/>
                  <a:gd name="T53" fmla="*/ 340 h 595"/>
                  <a:gd name="T54" fmla="*/ 708 w 793"/>
                  <a:gd name="T55" fmla="*/ 311 h 595"/>
                  <a:gd name="T56" fmla="*/ 708 w 793"/>
                  <a:gd name="T57" fmla="*/ 198 h 595"/>
                  <a:gd name="T58" fmla="*/ 652 w 793"/>
                  <a:gd name="T59" fmla="*/ 198 h 595"/>
                  <a:gd name="T60" fmla="*/ 595 w 793"/>
                  <a:gd name="T61" fmla="*/ 170 h 595"/>
                  <a:gd name="T62" fmla="*/ 510 w 793"/>
                  <a:gd name="T63" fmla="*/ 170 h 595"/>
                  <a:gd name="T64" fmla="*/ 481 w 793"/>
                  <a:gd name="T65" fmla="*/ 141 h 595"/>
                  <a:gd name="T66" fmla="*/ 481 w 793"/>
                  <a:gd name="T67" fmla="*/ 56 h 595"/>
                  <a:gd name="T68" fmla="*/ 453 w 793"/>
                  <a:gd name="T69" fmla="*/ 28 h 595"/>
                  <a:gd name="T70" fmla="*/ 396 w 793"/>
                  <a:gd name="T71" fmla="*/ 28 h 595"/>
                  <a:gd name="T72" fmla="*/ 368 w 793"/>
                  <a:gd name="T73" fmla="*/ 56 h 595"/>
                  <a:gd name="T74" fmla="*/ 396 w 793"/>
                  <a:gd name="T75" fmla="*/ 85 h 595"/>
                  <a:gd name="T76" fmla="*/ 311 w 793"/>
                  <a:gd name="T77" fmla="*/ 198 h 595"/>
                  <a:gd name="T78" fmla="*/ 283 w 793"/>
                  <a:gd name="T79" fmla="*/ 170 h 595"/>
                  <a:gd name="T80" fmla="*/ 340 w 793"/>
                  <a:gd name="T81" fmla="*/ 113 h 595"/>
                  <a:gd name="T82" fmla="*/ 255 w 793"/>
                  <a:gd name="T83" fmla="*/ 28 h 595"/>
                  <a:gd name="T84" fmla="*/ 141 w 793"/>
                  <a:gd name="T85" fmla="*/ 85 h 595"/>
                  <a:gd name="T86" fmla="*/ 141 w 793"/>
                  <a:gd name="T87" fmla="*/ 28 h 595"/>
                  <a:gd name="T88" fmla="*/ 141 w 793"/>
                  <a:gd name="T89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3" h="595">
                    <a:moveTo>
                      <a:pt x="141" y="0"/>
                    </a:moveTo>
                    <a:lnTo>
                      <a:pt x="85" y="28"/>
                    </a:lnTo>
                    <a:lnTo>
                      <a:pt x="28" y="28"/>
                    </a:lnTo>
                    <a:lnTo>
                      <a:pt x="0" y="141"/>
                    </a:lnTo>
                    <a:lnTo>
                      <a:pt x="0" y="170"/>
                    </a:lnTo>
                    <a:lnTo>
                      <a:pt x="28" y="255"/>
                    </a:lnTo>
                    <a:lnTo>
                      <a:pt x="56" y="255"/>
                    </a:lnTo>
                    <a:lnTo>
                      <a:pt x="85" y="226"/>
                    </a:lnTo>
                    <a:lnTo>
                      <a:pt x="113" y="226"/>
                    </a:lnTo>
                    <a:lnTo>
                      <a:pt x="141" y="283"/>
                    </a:lnTo>
                    <a:lnTo>
                      <a:pt x="113" y="311"/>
                    </a:lnTo>
                    <a:lnTo>
                      <a:pt x="198" y="368"/>
                    </a:lnTo>
                    <a:lnTo>
                      <a:pt x="226" y="453"/>
                    </a:lnTo>
                    <a:lnTo>
                      <a:pt x="283" y="425"/>
                    </a:lnTo>
                    <a:lnTo>
                      <a:pt x="368" y="453"/>
                    </a:lnTo>
                    <a:lnTo>
                      <a:pt x="396" y="510"/>
                    </a:lnTo>
                    <a:lnTo>
                      <a:pt x="481" y="481"/>
                    </a:lnTo>
                    <a:lnTo>
                      <a:pt x="538" y="595"/>
                    </a:lnTo>
                    <a:lnTo>
                      <a:pt x="595" y="538"/>
                    </a:lnTo>
                    <a:lnTo>
                      <a:pt x="680" y="595"/>
                    </a:lnTo>
                    <a:lnTo>
                      <a:pt x="708" y="538"/>
                    </a:lnTo>
                    <a:lnTo>
                      <a:pt x="793" y="538"/>
                    </a:lnTo>
                    <a:lnTo>
                      <a:pt x="765" y="481"/>
                    </a:lnTo>
                    <a:lnTo>
                      <a:pt x="765" y="453"/>
                    </a:lnTo>
                    <a:lnTo>
                      <a:pt x="708" y="396"/>
                    </a:lnTo>
                    <a:lnTo>
                      <a:pt x="680" y="396"/>
                    </a:lnTo>
                    <a:lnTo>
                      <a:pt x="680" y="340"/>
                    </a:lnTo>
                    <a:lnTo>
                      <a:pt x="708" y="311"/>
                    </a:lnTo>
                    <a:lnTo>
                      <a:pt x="708" y="198"/>
                    </a:lnTo>
                    <a:lnTo>
                      <a:pt x="652" y="198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1" y="141"/>
                    </a:lnTo>
                    <a:lnTo>
                      <a:pt x="481" y="56"/>
                    </a:lnTo>
                    <a:lnTo>
                      <a:pt x="453" y="28"/>
                    </a:lnTo>
                    <a:lnTo>
                      <a:pt x="396" y="28"/>
                    </a:lnTo>
                    <a:lnTo>
                      <a:pt x="368" y="56"/>
                    </a:lnTo>
                    <a:lnTo>
                      <a:pt x="396" y="85"/>
                    </a:lnTo>
                    <a:lnTo>
                      <a:pt x="311" y="198"/>
                    </a:lnTo>
                    <a:lnTo>
                      <a:pt x="283" y="170"/>
                    </a:lnTo>
                    <a:lnTo>
                      <a:pt x="340" y="113"/>
                    </a:lnTo>
                    <a:lnTo>
                      <a:pt x="255" y="28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41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8" name="Freeform 326">
                <a:extLst>
                  <a:ext uri="{FF2B5EF4-FFF2-40B4-BE49-F238E27FC236}">
                    <a16:creationId xmlns:a16="http://schemas.microsoft.com/office/drawing/2014/main" id="{4355F88B-7C1F-4988-A729-FDE851D81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3352"/>
                <a:ext cx="482" cy="538"/>
              </a:xfrm>
              <a:custGeom>
                <a:avLst/>
                <a:gdLst>
                  <a:gd name="T0" fmla="*/ 227 w 482"/>
                  <a:gd name="T1" fmla="*/ 482 h 538"/>
                  <a:gd name="T2" fmla="*/ 85 w 482"/>
                  <a:gd name="T3" fmla="*/ 425 h 538"/>
                  <a:gd name="T4" fmla="*/ 57 w 482"/>
                  <a:gd name="T5" fmla="*/ 397 h 538"/>
                  <a:gd name="T6" fmla="*/ 284 w 482"/>
                  <a:gd name="T7" fmla="*/ 397 h 538"/>
                  <a:gd name="T8" fmla="*/ 256 w 482"/>
                  <a:gd name="T9" fmla="*/ 368 h 538"/>
                  <a:gd name="T10" fmla="*/ 57 w 482"/>
                  <a:gd name="T11" fmla="*/ 368 h 538"/>
                  <a:gd name="T12" fmla="*/ 29 w 482"/>
                  <a:gd name="T13" fmla="*/ 255 h 538"/>
                  <a:gd name="T14" fmla="*/ 114 w 482"/>
                  <a:gd name="T15" fmla="*/ 255 h 538"/>
                  <a:gd name="T16" fmla="*/ 142 w 482"/>
                  <a:gd name="T17" fmla="*/ 311 h 538"/>
                  <a:gd name="T18" fmla="*/ 170 w 482"/>
                  <a:gd name="T19" fmla="*/ 311 h 538"/>
                  <a:gd name="T20" fmla="*/ 199 w 482"/>
                  <a:gd name="T21" fmla="*/ 255 h 538"/>
                  <a:gd name="T22" fmla="*/ 227 w 482"/>
                  <a:gd name="T23" fmla="*/ 226 h 538"/>
                  <a:gd name="T24" fmla="*/ 199 w 482"/>
                  <a:gd name="T25" fmla="*/ 198 h 538"/>
                  <a:gd name="T26" fmla="*/ 170 w 482"/>
                  <a:gd name="T27" fmla="*/ 226 h 538"/>
                  <a:gd name="T28" fmla="*/ 142 w 482"/>
                  <a:gd name="T29" fmla="*/ 170 h 538"/>
                  <a:gd name="T30" fmla="*/ 142 w 482"/>
                  <a:gd name="T31" fmla="*/ 226 h 538"/>
                  <a:gd name="T32" fmla="*/ 57 w 482"/>
                  <a:gd name="T33" fmla="*/ 226 h 538"/>
                  <a:gd name="T34" fmla="*/ 114 w 482"/>
                  <a:gd name="T35" fmla="*/ 198 h 538"/>
                  <a:gd name="T36" fmla="*/ 57 w 482"/>
                  <a:gd name="T37" fmla="*/ 170 h 538"/>
                  <a:gd name="T38" fmla="*/ 0 w 482"/>
                  <a:gd name="T39" fmla="*/ 141 h 538"/>
                  <a:gd name="T40" fmla="*/ 29 w 482"/>
                  <a:gd name="T41" fmla="*/ 113 h 538"/>
                  <a:gd name="T42" fmla="*/ 85 w 482"/>
                  <a:gd name="T43" fmla="*/ 141 h 538"/>
                  <a:gd name="T44" fmla="*/ 114 w 482"/>
                  <a:gd name="T45" fmla="*/ 113 h 538"/>
                  <a:gd name="T46" fmla="*/ 114 w 482"/>
                  <a:gd name="T47" fmla="*/ 56 h 538"/>
                  <a:gd name="T48" fmla="*/ 256 w 482"/>
                  <a:gd name="T49" fmla="*/ 0 h 538"/>
                  <a:gd name="T50" fmla="*/ 284 w 482"/>
                  <a:gd name="T51" fmla="*/ 85 h 538"/>
                  <a:gd name="T52" fmla="*/ 312 w 482"/>
                  <a:gd name="T53" fmla="*/ 85 h 538"/>
                  <a:gd name="T54" fmla="*/ 341 w 482"/>
                  <a:gd name="T55" fmla="*/ 56 h 538"/>
                  <a:gd name="T56" fmla="*/ 369 w 482"/>
                  <a:gd name="T57" fmla="*/ 56 h 538"/>
                  <a:gd name="T58" fmla="*/ 397 w 482"/>
                  <a:gd name="T59" fmla="*/ 113 h 538"/>
                  <a:gd name="T60" fmla="*/ 369 w 482"/>
                  <a:gd name="T61" fmla="*/ 141 h 538"/>
                  <a:gd name="T62" fmla="*/ 454 w 482"/>
                  <a:gd name="T63" fmla="*/ 198 h 538"/>
                  <a:gd name="T64" fmla="*/ 482 w 482"/>
                  <a:gd name="T65" fmla="*/ 283 h 538"/>
                  <a:gd name="T66" fmla="*/ 482 w 482"/>
                  <a:gd name="T67" fmla="*/ 368 h 538"/>
                  <a:gd name="T68" fmla="*/ 397 w 482"/>
                  <a:gd name="T69" fmla="*/ 397 h 538"/>
                  <a:gd name="T70" fmla="*/ 426 w 482"/>
                  <a:gd name="T71" fmla="*/ 482 h 538"/>
                  <a:gd name="T72" fmla="*/ 312 w 482"/>
                  <a:gd name="T73" fmla="*/ 482 h 538"/>
                  <a:gd name="T74" fmla="*/ 284 w 482"/>
                  <a:gd name="T75" fmla="*/ 538 h 538"/>
                  <a:gd name="T76" fmla="*/ 227 w 482"/>
                  <a:gd name="T77" fmla="*/ 48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2" h="538">
                    <a:moveTo>
                      <a:pt x="227" y="482"/>
                    </a:moveTo>
                    <a:lnTo>
                      <a:pt x="85" y="425"/>
                    </a:lnTo>
                    <a:lnTo>
                      <a:pt x="57" y="397"/>
                    </a:lnTo>
                    <a:lnTo>
                      <a:pt x="284" y="397"/>
                    </a:lnTo>
                    <a:lnTo>
                      <a:pt x="256" y="368"/>
                    </a:lnTo>
                    <a:lnTo>
                      <a:pt x="57" y="368"/>
                    </a:lnTo>
                    <a:lnTo>
                      <a:pt x="29" y="255"/>
                    </a:lnTo>
                    <a:lnTo>
                      <a:pt x="114" y="255"/>
                    </a:lnTo>
                    <a:lnTo>
                      <a:pt x="142" y="311"/>
                    </a:lnTo>
                    <a:lnTo>
                      <a:pt x="170" y="311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99" y="198"/>
                    </a:lnTo>
                    <a:lnTo>
                      <a:pt x="170" y="226"/>
                    </a:lnTo>
                    <a:lnTo>
                      <a:pt x="142" y="170"/>
                    </a:lnTo>
                    <a:lnTo>
                      <a:pt x="142" y="226"/>
                    </a:lnTo>
                    <a:lnTo>
                      <a:pt x="57" y="226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56" y="0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1" y="56"/>
                    </a:lnTo>
                    <a:lnTo>
                      <a:pt x="369" y="56"/>
                    </a:lnTo>
                    <a:lnTo>
                      <a:pt x="397" y="113"/>
                    </a:lnTo>
                    <a:lnTo>
                      <a:pt x="369" y="141"/>
                    </a:lnTo>
                    <a:lnTo>
                      <a:pt x="454" y="198"/>
                    </a:lnTo>
                    <a:lnTo>
                      <a:pt x="482" y="283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482"/>
                    </a:lnTo>
                    <a:lnTo>
                      <a:pt x="312" y="482"/>
                    </a:lnTo>
                    <a:lnTo>
                      <a:pt x="284" y="538"/>
                    </a:lnTo>
                    <a:lnTo>
                      <a:pt x="227" y="48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9" name="Freeform 327">
                <a:extLst>
                  <a:ext uri="{FF2B5EF4-FFF2-40B4-BE49-F238E27FC236}">
                    <a16:creationId xmlns:a16="http://schemas.microsoft.com/office/drawing/2014/main" id="{BBE82556-AF45-4716-9638-8CE423689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" y="3096"/>
                <a:ext cx="397" cy="482"/>
              </a:xfrm>
              <a:custGeom>
                <a:avLst/>
                <a:gdLst>
                  <a:gd name="T0" fmla="*/ 397 w 397"/>
                  <a:gd name="T1" fmla="*/ 312 h 482"/>
                  <a:gd name="T2" fmla="*/ 312 w 397"/>
                  <a:gd name="T3" fmla="*/ 256 h 482"/>
                  <a:gd name="T4" fmla="*/ 312 w 397"/>
                  <a:gd name="T5" fmla="*/ 227 h 482"/>
                  <a:gd name="T6" fmla="*/ 283 w 397"/>
                  <a:gd name="T7" fmla="*/ 171 h 482"/>
                  <a:gd name="T8" fmla="*/ 170 w 397"/>
                  <a:gd name="T9" fmla="*/ 114 h 482"/>
                  <a:gd name="T10" fmla="*/ 85 w 397"/>
                  <a:gd name="T11" fmla="*/ 0 h 482"/>
                  <a:gd name="T12" fmla="*/ 0 w 397"/>
                  <a:gd name="T13" fmla="*/ 114 h 482"/>
                  <a:gd name="T14" fmla="*/ 255 w 397"/>
                  <a:gd name="T15" fmla="*/ 397 h 482"/>
                  <a:gd name="T16" fmla="*/ 283 w 397"/>
                  <a:gd name="T17" fmla="*/ 482 h 482"/>
                  <a:gd name="T18" fmla="*/ 340 w 397"/>
                  <a:gd name="T19" fmla="*/ 426 h 482"/>
                  <a:gd name="T20" fmla="*/ 283 w 397"/>
                  <a:gd name="T21" fmla="*/ 397 h 482"/>
                  <a:gd name="T22" fmla="*/ 312 w 397"/>
                  <a:gd name="T23" fmla="*/ 369 h 482"/>
                  <a:gd name="T24" fmla="*/ 368 w 397"/>
                  <a:gd name="T25" fmla="*/ 397 h 482"/>
                  <a:gd name="T26" fmla="*/ 397 w 397"/>
                  <a:gd name="T27" fmla="*/ 369 h 482"/>
                  <a:gd name="T28" fmla="*/ 397 w 397"/>
                  <a:gd name="T2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82">
                    <a:moveTo>
                      <a:pt x="397" y="312"/>
                    </a:moveTo>
                    <a:lnTo>
                      <a:pt x="312" y="256"/>
                    </a:lnTo>
                    <a:lnTo>
                      <a:pt x="312" y="227"/>
                    </a:lnTo>
                    <a:lnTo>
                      <a:pt x="283" y="171"/>
                    </a:lnTo>
                    <a:lnTo>
                      <a:pt x="170" y="114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255" y="397"/>
                    </a:lnTo>
                    <a:lnTo>
                      <a:pt x="283" y="482"/>
                    </a:lnTo>
                    <a:lnTo>
                      <a:pt x="340" y="426"/>
                    </a:lnTo>
                    <a:lnTo>
                      <a:pt x="283" y="397"/>
                    </a:lnTo>
                    <a:lnTo>
                      <a:pt x="312" y="369"/>
                    </a:lnTo>
                    <a:lnTo>
                      <a:pt x="368" y="397"/>
                    </a:lnTo>
                    <a:lnTo>
                      <a:pt x="397" y="369"/>
                    </a:lnTo>
                    <a:lnTo>
                      <a:pt x="397" y="31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0" name="Freeform 328">
                <a:extLst>
                  <a:ext uri="{FF2B5EF4-FFF2-40B4-BE49-F238E27FC236}">
                    <a16:creationId xmlns:a16="http://schemas.microsoft.com/office/drawing/2014/main" id="{1A7FA58A-1185-4D71-BFEB-F9D798950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3068"/>
                <a:ext cx="397" cy="340"/>
              </a:xfrm>
              <a:custGeom>
                <a:avLst/>
                <a:gdLst>
                  <a:gd name="T0" fmla="*/ 29 w 397"/>
                  <a:gd name="T1" fmla="*/ 255 h 340"/>
                  <a:gd name="T2" fmla="*/ 0 w 397"/>
                  <a:gd name="T3" fmla="*/ 199 h 340"/>
                  <a:gd name="T4" fmla="*/ 57 w 397"/>
                  <a:gd name="T5" fmla="*/ 170 h 340"/>
                  <a:gd name="T6" fmla="*/ 142 w 397"/>
                  <a:gd name="T7" fmla="*/ 114 h 340"/>
                  <a:gd name="T8" fmla="*/ 142 w 397"/>
                  <a:gd name="T9" fmla="*/ 57 h 340"/>
                  <a:gd name="T10" fmla="*/ 312 w 397"/>
                  <a:gd name="T11" fmla="*/ 0 h 340"/>
                  <a:gd name="T12" fmla="*/ 312 w 397"/>
                  <a:gd name="T13" fmla="*/ 28 h 340"/>
                  <a:gd name="T14" fmla="*/ 369 w 397"/>
                  <a:gd name="T15" fmla="*/ 57 h 340"/>
                  <a:gd name="T16" fmla="*/ 397 w 397"/>
                  <a:gd name="T17" fmla="*/ 114 h 340"/>
                  <a:gd name="T18" fmla="*/ 341 w 397"/>
                  <a:gd name="T19" fmla="*/ 142 h 340"/>
                  <a:gd name="T20" fmla="*/ 284 w 397"/>
                  <a:gd name="T21" fmla="*/ 142 h 340"/>
                  <a:gd name="T22" fmla="*/ 256 w 397"/>
                  <a:gd name="T23" fmla="*/ 255 h 340"/>
                  <a:gd name="T24" fmla="*/ 256 w 397"/>
                  <a:gd name="T25" fmla="*/ 284 h 340"/>
                  <a:gd name="T26" fmla="*/ 114 w 397"/>
                  <a:gd name="T27" fmla="*/ 340 h 340"/>
                  <a:gd name="T28" fmla="*/ 29 w 397"/>
                  <a:gd name="T29" fmla="*/ 284 h 340"/>
                  <a:gd name="T30" fmla="*/ 29 w 397"/>
                  <a:gd name="T31" fmla="*/ 255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29" y="255"/>
                    </a:moveTo>
                    <a:lnTo>
                      <a:pt x="0" y="199"/>
                    </a:lnTo>
                    <a:lnTo>
                      <a:pt x="57" y="170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312" y="0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397" y="114"/>
                    </a:lnTo>
                    <a:lnTo>
                      <a:pt x="341" y="142"/>
                    </a:lnTo>
                    <a:lnTo>
                      <a:pt x="284" y="142"/>
                    </a:lnTo>
                    <a:lnTo>
                      <a:pt x="256" y="255"/>
                    </a:lnTo>
                    <a:lnTo>
                      <a:pt x="256" y="284"/>
                    </a:lnTo>
                    <a:lnTo>
                      <a:pt x="114" y="340"/>
                    </a:lnTo>
                    <a:lnTo>
                      <a:pt x="29" y="284"/>
                    </a:lnTo>
                    <a:lnTo>
                      <a:pt x="29" y="25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1" name="Freeform 329">
                <a:extLst>
                  <a:ext uri="{FF2B5EF4-FFF2-40B4-BE49-F238E27FC236}">
                    <a16:creationId xmlns:a16="http://schemas.microsoft.com/office/drawing/2014/main" id="{516EF93D-B98C-495E-BC4C-29F0EC699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" y="2841"/>
                <a:ext cx="539" cy="426"/>
              </a:xfrm>
              <a:custGeom>
                <a:avLst/>
                <a:gdLst>
                  <a:gd name="T0" fmla="*/ 397 w 539"/>
                  <a:gd name="T1" fmla="*/ 0 h 426"/>
                  <a:gd name="T2" fmla="*/ 283 w 539"/>
                  <a:gd name="T3" fmla="*/ 114 h 426"/>
                  <a:gd name="T4" fmla="*/ 227 w 539"/>
                  <a:gd name="T5" fmla="*/ 114 h 426"/>
                  <a:gd name="T6" fmla="*/ 170 w 539"/>
                  <a:gd name="T7" fmla="*/ 227 h 426"/>
                  <a:gd name="T8" fmla="*/ 28 w 539"/>
                  <a:gd name="T9" fmla="*/ 199 h 426"/>
                  <a:gd name="T10" fmla="*/ 0 w 539"/>
                  <a:gd name="T11" fmla="*/ 255 h 426"/>
                  <a:gd name="T12" fmla="*/ 85 w 539"/>
                  <a:gd name="T13" fmla="*/ 369 h 426"/>
                  <a:gd name="T14" fmla="*/ 198 w 539"/>
                  <a:gd name="T15" fmla="*/ 426 h 426"/>
                  <a:gd name="T16" fmla="*/ 340 w 539"/>
                  <a:gd name="T17" fmla="*/ 341 h 426"/>
                  <a:gd name="T18" fmla="*/ 340 w 539"/>
                  <a:gd name="T19" fmla="*/ 284 h 426"/>
                  <a:gd name="T20" fmla="*/ 510 w 539"/>
                  <a:gd name="T21" fmla="*/ 227 h 426"/>
                  <a:gd name="T22" fmla="*/ 510 w 539"/>
                  <a:gd name="T23" fmla="*/ 170 h 426"/>
                  <a:gd name="T24" fmla="*/ 539 w 539"/>
                  <a:gd name="T25" fmla="*/ 142 h 426"/>
                  <a:gd name="T26" fmla="*/ 510 w 539"/>
                  <a:gd name="T27" fmla="*/ 85 h 426"/>
                  <a:gd name="T28" fmla="*/ 454 w 539"/>
                  <a:gd name="T29" fmla="*/ 85 h 426"/>
                  <a:gd name="T30" fmla="*/ 425 w 539"/>
                  <a:gd name="T31" fmla="*/ 29 h 426"/>
                  <a:gd name="T32" fmla="*/ 397 w 539"/>
                  <a:gd name="T3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9" h="426">
                    <a:moveTo>
                      <a:pt x="397" y="0"/>
                    </a:moveTo>
                    <a:lnTo>
                      <a:pt x="283" y="114"/>
                    </a:lnTo>
                    <a:lnTo>
                      <a:pt x="227" y="114"/>
                    </a:lnTo>
                    <a:lnTo>
                      <a:pt x="170" y="227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39" y="142"/>
                    </a:lnTo>
                    <a:lnTo>
                      <a:pt x="510" y="85"/>
                    </a:lnTo>
                    <a:lnTo>
                      <a:pt x="454" y="85"/>
                    </a:lnTo>
                    <a:lnTo>
                      <a:pt x="425" y="29"/>
                    </a:lnTo>
                    <a:lnTo>
                      <a:pt x="39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744DD3A-8118-48E9-BA4C-92C702B16FB1}"/>
              </a:ext>
            </a:extLst>
          </p:cNvPr>
          <p:cNvSpPr txBox="1"/>
          <p:nvPr/>
        </p:nvSpPr>
        <p:spPr>
          <a:xfrm>
            <a:off x="5875810" y="3481311"/>
            <a:ext cx="430887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九十九里浜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D1C0E11C-A846-4380-B448-A5FCEFACA178}"/>
              </a:ext>
            </a:extLst>
          </p:cNvPr>
          <p:cNvSpPr txBox="1"/>
          <p:nvPr/>
        </p:nvSpPr>
        <p:spPr>
          <a:xfrm rot="20700000">
            <a:off x="6359402" y="124132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ゆるキャラも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ワンちゃん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D130E4FB-7619-4118-92E0-063AC3296B48}"/>
              </a:ext>
            </a:extLst>
          </p:cNvPr>
          <p:cNvGrpSpPr/>
          <p:nvPr/>
        </p:nvGrpSpPr>
        <p:grpSpPr>
          <a:xfrm>
            <a:off x="364590" y="3023753"/>
            <a:ext cx="1602843" cy="1421005"/>
            <a:chOff x="714697" y="3779680"/>
            <a:chExt cx="2805232" cy="2486987"/>
          </a:xfrm>
        </p:grpSpPr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0251333A-FFA8-44C9-994E-666471E55109}"/>
                </a:ext>
              </a:extLst>
            </p:cNvPr>
            <p:cNvGrpSpPr/>
            <p:nvPr/>
          </p:nvGrpSpPr>
          <p:grpSpPr>
            <a:xfrm rot="2309658">
              <a:off x="1625856" y="3779680"/>
              <a:ext cx="837820" cy="1990611"/>
              <a:chOff x="2405921" y="3776264"/>
              <a:chExt cx="837820" cy="1990611"/>
            </a:xfrm>
          </p:grpSpPr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D58CA81D-D2C8-4863-A21C-81FAB2937DCC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532" name="楕円 261">
                  <a:extLst>
                    <a:ext uri="{FF2B5EF4-FFF2-40B4-BE49-F238E27FC236}">
                      <a16:creationId xmlns:a16="http://schemas.microsoft.com/office/drawing/2014/main" id="{4A877EBC-04C4-4D1E-9A59-057A8546841C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9338D972-020C-4D58-93A3-3D6328411C0E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06B9A160-6AFA-4390-BD17-6CE7211D1059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530" name="楕円 261">
                  <a:extLst>
                    <a:ext uri="{FF2B5EF4-FFF2-40B4-BE49-F238E27FC236}">
                      <a16:creationId xmlns:a16="http://schemas.microsoft.com/office/drawing/2014/main" id="{6646C43E-93C6-4523-B824-9D73727F1881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C7CDF171-09B1-474B-87C4-E96454AA0AB0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CC5892FF-8F6F-4CA9-A757-934388B2D340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528" name="楕円 261">
                  <a:extLst>
                    <a:ext uri="{FF2B5EF4-FFF2-40B4-BE49-F238E27FC236}">
                      <a16:creationId xmlns:a16="http://schemas.microsoft.com/office/drawing/2014/main" id="{3EA291DB-9FAD-4110-A62D-6020950D744E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9" name="月 528">
                  <a:extLst>
                    <a:ext uri="{FF2B5EF4-FFF2-40B4-BE49-F238E27FC236}">
                      <a16:creationId xmlns:a16="http://schemas.microsoft.com/office/drawing/2014/main" id="{F2B65F58-5077-4CAD-807F-A8E2E0D0F6A4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27C157E5-79A2-4D58-A3FB-E134A7659583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183E497C-2298-4737-B0FF-1D196907299E}"/>
                </a:ext>
              </a:extLst>
            </p:cNvPr>
            <p:cNvGrpSpPr/>
            <p:nvPr/>
          </p:nvGrpSpPr>
          <p:grpSpPr>
            <a:xfrm>
              <a:off x="714697" y="3839507"/>
              <a:ext cx="2805232" cy="2427160"/>
              <a:chOff x="647126" y="3835666"/>
              <a:chExt cx="2805232" cy="2427160"/>
            </a:xfrm>
          </p:grpSpPr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8A8ACE80-9668-4A48-B007-AFD38CE11028}"/>
                  </a:ext>
                </a:extLst>
              </p:cNvPr>
              <p:cNvGrpSpPr/>
              <p:nvPr/>
            </p:nvGrpSpPr>
            <p:grpSpPr>
              <a:xfrm>
                <a:off x="647126" y="4726127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1D793380-AD50-4CA2-AF68-81A361BBFE87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DD71EA41-9DAC-464E-91F2-C10F8BD49180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楕円 522">
                    <a:extLst>
                      <a:ext uri="{FF2B5EF4-FFF2-40B4-BE49-F238E27FC236}">
                        <a16:creationId xmlns:a16="http://schemas.microsoft.com/office/drawing/2014/main" id="{2FDD4BF8-6304-443F-BEA0-54241ABB7222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A6397160-DE89-4AD3-84CD-5E743DA86CC4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BBE18851-CD0B-439E-B527-06ABF94CBCA4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1F86D345-402E-4238-B7C6-4D028AB5F074}"/>
                  </a:ext>
                </a:extLst>
              </p:cNvPr>
              <p:cNvGrpSpPr/>
              <p:nvPr/>
            </p:nvGrpSpPr>
            <p:grpSpPr>
              <a:xfrm rot="2680515">
                <a:off x="1202937" y="3835666"/>
                <a:ext cx="837820" cy="1990611"/>
                <a:chOff x="2405921" y="3776264"/>
                <a:chExt cx="837820" cy="1990611"/>
              </a:xfrm>
            </p:grpSpPr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009F555F-A3F7-463F-8294-76B2E989C915}"/>
                    </a:ext>
                  </a:extLst>
                </p:cNvPr>
                <p:cNvGrpSpPr/>
                <p:nvPr/>
              </p:nvGrpSpPr>
              <p:grpSpPr>
                <a:xfrm rot="1625392">
                  <a:off x="2873164" y="4369049"/>
                  <a:ext cx="288898" cy="1008742"/>
                  <a:chOff x="2405921" y="3776265"/>
                  <a:chExt cx="558632" cy="1663584"/>
                </a:xfrm>
              </p:grpSpPr>
              <p:sp>
                <p:nvSpPr>
                  <p:cNvPr id="517" name="楕円 261">
                    <a:extLst>
                      <a:ext uri="{FF2B5EF4-FFF2-40B4-BE49-F238E27FC236}">
                        <a16:creationId xmlns:a16="http://schemas.microsoft.com/office/drawing/2014/main" id="{631E6C43-EC90-4C78-B145-045B384A266D}"/>
                      </a:ext>
                    </a:extLst>
                  </p:cNvPr>
                  <p:cNvSpPr/>
                  <p:nvPr/>
                </p:nvSpPr>
                <p:spPr bwMode="auto">
                  <a:xfrm rot="19230367">
                    <a:off x="2405921" y="3776265"/>
                    <a:ext cx="494121" cy="618380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8" name="月 517">
                    <a:extLst>
                      <a:ext uri="{FF2B5EF4-FFF2-40B4-BE49-F238E27FC236}">
                        <a16:creationId xmlns:a16="http://schemas.microsoft.com/office/drawing/2014/main" id="{7069D0B7-9018-4725-844F-6D49ADB5AABF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6A5FC7D7-0409-4E52-998E-8AC24650884E}"/>
                    </a:ext>
                  </a:extLst>
                </p:cNvPr>
                <p:cNvGrpSpPr/>
                <p:nvPr/>
              </p:nvGrpSpPr>
              <p:grpSpPr>
                <a:xfrm rot="20683343">
                  <a:off x="2544034" y="4431106"/>
                  <a:ext cx="338736" cy="1008743"/>
                  <a:chOff x="2405921" y="3776264"/>
                  <a:chExt cx="558632" cy="1663585"/>
                </a:xfrm>
              </p:grpSpPr>
              <p:sp>
                <p:nvSpPr>
                  <p:cNvPr id="515" name="楕円 261">
                    <a:extLst>
                      <a:ext uri="{FF2B5EF4-FFF2-40B4-BE49-F238E27FC236}">
                        <a16:creationId xmlns:a16="http://schemas.microsoft.com/office/drawing/2014/main" id="{F8AE684D-D66B-468B-8833-EF06AE9F26F0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6" name="月 515">
                    <a:extLst>
                      <a:ext uri="{FF2B5EF4-FFF2-40B4-BE49-F238E27FC236}">
                        <a16:creationId xmlns:a16="http://schemas.microsoft.com/office/drawing/2014/main" id="{4A8050F3-E318-4CB9-9342-203970501EEB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54FB246D-541E-4AF8-9F00-609D718A6654}"/>
                    </a:ext>
                  </a:extLst>
                </p:cNvPr>
                <p:cNvGrpSpPr/>
                <p:nvPr/>
              </p:nvGrpSpPr>
              <p:grpSpPr>
                <a:xfrm>
                  <a:off x="2405921" y="3776264"/>
                  <a:ext cx="558632" cy="1663585"/>
                  <a:chOff x="2405921" y="3776264"/>
                  <a:chExt cx="558632" cy="1663585"/>
                </a:xfrm>
              </p:grpSpPr>
              <p:sp>
                <p:nvSpPr>
                  <p:cNvPr id="513" name="楕円 261">
                    <a:extLst>
                      <a:ext uri="{FF2B5EF4-FFF2-40B4-BE49-F238E27FC236}">
                        <a16:creationId xmlns:a16="http://schemas.microsoft.com/office/drawing/2014/main" id="{4206E993-483A-4413-BEFD-305E6108E679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4" name="月 513">
                    <a:extLst>
                      <a:ext uri="{FF2B5EF4-FFF2-40B4-BE49-F238E27FC236}">
                        <a16:creationId xmlns:a16="http://schemas.microsoft.com/office/drawing/2014/main" id="{4E3FEE4D-03B0-438B-855A-E53316C1211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13233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9B4F338F-A25F-4113-995B-BAC09FEDD11A}"/>
                    </a:ext>
                  </a:extLst>
                </p:cNvPr>
                <p:cNvSpPr/>
                <p:nvPr/>
              </p:nvSpPr>
              <p:spPr bwMode="auto">
                <a:xfrm rot="11700000">
                  <a:off x="2716490" y="5243509"/>
                  <a:ext cx="527251" cy="523366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CFF6A4AB-7664-4F57-B349-240D1836BE0B}"/>
                  </a:ext>
                </a:extLst>
              </p:cNvPr>
              <p:cNvGrpSpPr/>
              <p:nvPr/>
            </p:nvGrpSpPr>
            <p:grpSpPr>
              <a:xfrm rot="2309658">
                <a:off x="1465079" y="3978596"/>
                <a:ext cx="837820" cy="1990611"/>
                <a:chOff x="2405921" y="3776264"/>
                <a:chExt cx="837820" cy="1990611"/>
              </a:xfrm>
            </p:grpSpPr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0AD1E681-9EB4-4AEA-A1C5-5778F0D54D90}"/>
                    </a:ext>
                  </a:extLst>
                </p:cNvPr>
                <p:cNvGrpSpPr/>
                <p:nvPr/>
              </p:nvGrpSpPr>
              <p:grpSpPr>
                <a:xfrm rot="1625392">
                  <a:off x="2873164" y="4369049"/>
                  <a:ext cx="288898" cy="1008742"/>
                  <a:chOff x="2405921" y="3776265"/>
                  <a:chExt cx="558632" cy="1663584"/>
                </a:xfrm>
              </p:grpSpPr>
              <p:sp>
                <p:nvSpPr>
                  <p:cNvPr id="507" name="楕円 261">
                    <a:extLst>
                      <a:ext uri="{FF2B5EF4-FFF2-40B4-BE49-F238E27FC236}">
                        <a16:creationId xmlns:a16="http://schemas.microsoft.com/office/drawing/2014/main" id="{CEB5677D-3B90-47C6-A26F-D414911DD942}"/>
                      </a:ext>
                    </a:extLst>
                  </p:cNvPr>
                  <p:cNvSpPr/>
                  <p:nvPr/>
                </p:nvSpPr>
                <p:spPr bwMode="auto">
                  <a:xfrm rot="19230367">
                    <a:off x="2405921" y="3776265"/>
                    <a:ext cx="494121" cy="618380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8" name="月 507">
                    <a:extLst>
                      <a:ext uri="{FF2B5EF4-FFF2-40B4-BE49-F238E27FC236}">
                        <a16:creationId xmlns:a16="http://schemas.microsoft.com/office/drawing/2014/main" id="{A468D407-C072-4392-8242-F133BA3DCFC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051843CC-D1BF-4197-ADC4-4DCF5317961E}"/>
                    </a:ext>
                  </a:extLst>
                </p:cNvPr>
                <p:cNvGrpSpPr/>
                <p:nvPr/>
              </p:nvGrpSpPr>
              <p:grpSpPr>
                <a:xfrm rot="20683343">
                  <a:off x="2544034" y="4431106"/>
                  <a:ext cx="338736" cy="1008743"/>
                  <a:chOff x="2405921" y="3776264"/>
                  <a:chExt cx="558632" cy="1663585"/>
                </a:xfrm>
              </p:grpSpPr>
              <p:sp>
                <p:nvSpPr>
                  <p:cNvPr id="505" name="楕円 261">
                    <a:extLst>
                      <a:ext uri="{FF2B5EF4-FFF2-40B4-BE49-F238E27FC236}">
                        <a16:creationId xmlns:a16="http://schemas.microsoft.com/office/drawing/2014/main" id="{75D7DBA6-12C7-49B5-8331-1E77BBA492FF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6" name="月 505">
                    <a:extLst>
                      <a:ext uri="{FF2B5EF4-FFF2-40B4-BE49-F238E27FC236}">
                        <a16:creationId xmlns:a16="http://schemas.microsoft.com/office/drawing/2014/main" id="{AB2D10B6-11EA-4DF9-AB9C-877D5EC448CA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3E862FCD-ED0A-406A-B483-947CFE4133F9}"/>
                    </a:ext>
                  </a:extLst>
                </p:cNvPr>
                <p:cNvGrpSpPr/>
                <p:nvPr/>
              </p:nvGrpSpPr>
              <p:grpSpPr>
                <a:xfrm>
                  <a:off x="2405921" y="3776264"/>
                  <a:ext cx="558632" cy="1663585"/>
                  <a:chOff x="2405921" y="3776264"/>
                  <a:chExt cx="558632" cy="1663585"/>
                </a:xfrm>
              </p:grpSpPr>
              <p:sp>
                <p:nvSpPr>
                  <p:cNvPr id="503" name="楕円 261">
                    <a:extLst>
                      <a:ext uri="{FF2B5EF4-FFF2-40B4-BE49-F238E27FC236}">
                        <a16:creationId xmlns:a16="http://schemas.microsoft.com/office/drawing/2014/main" id="{7BE6F943-3C8F-41F4-827E-5C935E5D31BC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04" name="月 503">
                    <a:extLst>
                      <a:ext uri="{FF2B5EF4-FFF2-40B4-BE49-F238E27FC236}">
                        <a16:creationId xmlns:a16="http://schemas.microsoft.com/office/drawing/2014/main" id="{19C63752-1C7B-42BA-A87E-84CE5B8B678A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13233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3D32D7D3-9361-438F-87C0-25F2786D22C1}"/>
                    </a:ext>
                  </a:extLst>
                </p:cNvPr>
                <p:cNvSpPr/>
                <p:nvPr/>
              </p:nvSpPr>
              <p:spPr bwMode="auto">
                <a:xfrm rot="11700000">
                  <a:off x="2716490" y="5243509"/>
                  <a:ext cx="527251" cy="523366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0A9C937C-2CA7-46AB-951D-488B039B17B4}"/>
                  </a:ext>
                </a:extLst>
              </p:cNvPr>
              <p:cNvGrpSpPr/>
              <p:nvPr/>
            </p:nvGrpSpPr>
            <p:grpSpPr>
              <a:xfrm rot="3841288">
                <a:off x="2038143" y="4120747"/>
                <a:ext cx="837820" cy="1990611"/>
                <a:chOff x="2405921" y="3776264"/>
                <a:chExt cx="837820" cy="1990611"/>
              </a:xfrm>
            </p:grpSpPr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165416A1-3142-4B67-9B73-A38E54473C54}"/>
                    </a:ext>
                  </a:extLst>
                </p:cNvPr>
                <p:cNvGrpSpPr/>
                <p:nvPr/>
              </p:nvGrpSpPr>
              <p:grpSpPr>
                <a:xfrm rot="1625392">
                  <a:off x="2873164" y="4369049"/>
                  <a:ext cx="288898" cy="1008742"/>
                  <a:chOff x="2405921" y="3776265"/>
                  <a:chExt cx="558632" cy="1663584"/>
                </a:xfrm>
              </p:grpSpPr>
              <p:sp>
                <p:nvSpPr>
                  <p:cNvPr id="497" name="楕円 261">
                    <a:extLst>
                      <a:ext uri="{FF2B5EF4-FFF2-40B4-BE49-F238E27FC236}">
                        <a16:creationId xmlns:a16="http://schemas.microsoft.com/office/drawing/2014/main" id="{04F0DA36-D2DA-4C75-9F5B-CD010FDA7F2A}"/>
                      </a:ext>
                    </a:extLst>
                  </p:cNvPr>
                  <p:cNvSpPr/>
                  <p:nvPr/>
                </p:nvSpPr>
                <p:spPr bwMode="auto">
                  <a:xfrm rot="19230367">
                    <a:off x="2405921" y="3776265"/>
                    <a:ext cx="494121" cy="618380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8" name="月 497">
                    <a:extLst>
                      <a:ext uri="{FF2B5EF4-FFF2-40B4-BE49-F238E27FC236}">
                        <a16:creationId xmlns:a16="http://schemas.microsoft.com/office/drawing/2014/main" id="{34728C03-51C9-4E25-A50E-2EA28469D695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0AE46233-F072-4028-A2D0-5F1318BD10C3}"/>
                    </a:ext>
                  </a:extLst>
                </p:cNvPr>
                <p:cNvGrpSpPr/>
                <p:nvPr/>
              </p:nvGrpSpPr>
              <p:grpSpPr>
                <a:xfrm rot="20683343">
                  <a:off x="2544034" y="4431106"/>
                  <a:ext cx="338736" cy="1008743"/>
                  <a:chOff x="2405921" y="3776264"/>
                  <a:chExt cx="558632" cy="1663585"/>
                </a:xfrm>
              </p:grpSpPr>
              <p:sp>
                <p:nvSpPr>
                  <p:cNvPr id="495" name="楕円 261">
                    <a:extLst>
                      <a:ext uri="{FF2B5EF4-FFF2-40B4-BE49-F238E27FC236}">
                        <a16:creationId xmlns:a16="http://schemas.microsoft.com/office/drawing/2014/main" id="{469850F7-8C64-48A4-80F8-236DE0CFD0B4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6" name="月 495">
                    <a:extLst>
                      <a:ext uri="{FF2B5EF4-FFF2-40B4-BE49-F238E27FC236}">
                        <a16:creationId xmlns:a16="http://schemas.microsoft.com/office/drawing/2014/main" id="{56E8B260-F8AA-4EA6-9133-08A4708C981B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888D6520-DCCA-4D6F-A321-5A32EBB3132D}"/>
                    </a:ext>
                  </a:extLst>
                </p:cNvPr>
                <p:cNvGrpSpPr/>
                <p:nvPr/>
              </p:nvGrpSpPr>
              <p:grpSpPr>
                <a:xfrm>
                  <a:off x="2405921" y="3776264"/>
                  <a:ext cx="558632" cy="1663585"/>
                  <a:chOff x="2405921" y="3776264"/>
                  <a:chExt cx="558632" cy="1663585"/>
                </a:xfrm>
              </p:grpSpPr>
              <p:sp>
                <p:nvSpPr>
                  <p:cNvPr id="493" name="楕円 261">
                    <a:extLst>
                      <a:ext uri="{FF2B5EF4-FFF2-40B4-BE49-F238E27FC236}">
                        <a16:creationId xmlns:a16="http://schemas.microsoft.com/office/drawing/2014/main" id="{588BA518-0284-4F6D-950A-EF7DB860CBAB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94" name="月 493">
                    <a:extLst>
                      <a:ext uri="{FF2B5EF4-FFF2-40B4-BE49-F238E27FC236}">
                        <a16:creationId xmlns:a16="http://schemas.microsoft.com/office/drawing/2014/main" id="{85F815C1-8E43-43EA-8E04-BC6B171859B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13233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962ADD81-D6FB-45AA-A257-D95D357C3A48}"/>
                    </a:ext>
                  </a:extLst>
                </p:cNvPr>
                <p:cNvSpPr/>
                <p:nvPr/>
              </p:nvSpPr>
              <p:spPr bwMode="auto">
                <a:xfrm rot="11700000">
                  <a:off x="2716490" y="5243509"/>
                  <a:ext cx="527251" cy="523366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99677452-AB42-43F2-8CAE-0C6DEB4F370D}"/>
                  </a:ext>
                </a:extLst>
              </p:cNvPr>
              <p:cNvGrpSpPr/>
              <p:nvPr/>
            </p:nvGrpSpPr>
            <p:grpSpPr>
              <a:xfrm rot="2309658">
                <a:off x="2057927" y="3997415"/>
                <a:ext cx="914571" cy="1990611"/>
                <a:chOff x="2405921" y="3776264"/>
                <a:chExt cx="837820" cy="1990611"/>
              </a:xfrm>
            </p:grpSpPr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06B486BC-1433-4E5A-A629-D343F443F6C2}"/>
                    </a:ext>
                  </a:extLst>
                </p:cNvPr>
                <p:cNvGrpSpPr/>
                <p:nvPr/>
              </p:nvGrpSpPr>
              <p:grpSpPr>
                <a:xfrm rot="1625392">
                  <a:off x="2873164" y="4369049"/>
                  <a:ext cx="288898" cy="1008742"/>
                  <a:chOff x="2405921" y="3776265"/>
                  <a:chExt cx="558632" cy="1663584"/>
                </a:xfrm>
              </p:grpSpPr>
              <p:sp>
                <p:nvSpPr>
                  <p:cNvPr id="487" name="楕円 261">
                    <a:extLst>
                      <a:ext uri="{FF2B5EF4-FFF2-40B4-BE49-F238E27FC236}">
                        <a16:creationId xmlns:a16="http://schemas.microsoft.com/office/drawing/2014/main" id="{1404F631-1C43-47DC-B886-0BF71BEFDA53}"/>
                      </a:ext>
                    </a:extLst>
                  </p:cNvPr>
                  <p:cNvSpPr/>
                  <p:nvPr/>
                </p:nvSpPr>
                <p:spPr bwMode="auto">
                  <a:xfrm rot="19230367">
                    <a:off x="2405921" y="3776265"/>
                    <a:ext cx="494121" cy="618380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8" name="月 487">
                    <a:extLst>
                      <a:ext uri="{FF2B5EF4-FFF2-40B4-BE49-F238E27FC236}">
                        <a16:creationId xmlns:a16="http://schemas.microsoft.com/office/drawing/2014/main" id="{3D9239D7-88F0-485D-8FA7-60F048DBA978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F3B25AC0-B669-4A2C-9860-8432EB6BD652}"/>
                    </a:ext>
                  </a:extLst>
                </p:cNvPr>
                <p:cNvGrpSpPr/>
                <p:nvPr/>
              </p:nvGrpSpPr>
              <p:grpSpPr>
                <a:xfrm rot="20683343">
                  <a:off x="2544034" y="4431106"/>
                  <a:ext cx="338736" cy="1008743"/>
                  <a:chOff x="2405921" y="3776264"/>
                  <a:chExt cx="558632" cy="1663585"/>
                </a:xfrm>
              </p:grpSpPr>
              <p:sp>
                <p:nvSpPr>
                  <p:cNvPr id="485" name="楕円 261">
                    <a:extLst>
                      <a:ext uri="{FF2B5EF4-FFF2-40B4-BE49-F238E27FC236}">
                        <a16:creationId xmlns:a16="http://schemas.microsoft.com/office/drawing/2014/main" id="{C80515D2-A38C-436B-B0D0-63CB4598A0F1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6" name="月 485">
                    <a:extLst>
                      <a:ext uri="{FF2B5EF4-FFF2-40B4-BE49-F238E27FC236}">
                        <a16:creationId xmlns:a16="http://schemas.microsoft.com/office/drawing/2014/main" id="{DE3E82D6-5756-43AB-9B46-986EAA14EFBE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728ABC88-1CA6-4BFB-8844-7A9DE7C58B09}"/>
                    </a:ext>
                  </a:extLst>
                </p:cNvPr>
                <p:cNvGrpSpPr/>
                <p:nvPr/>
              </p:nvGrpSpPr>
              <p:grpSpPr>
                <a:xfrm>
                  <a:off x="2405921" y="3776264"/>
                  <a:ext cx="558632" cy="1663585"/>
                  <a:chOff x="2405921" y="3776264"/>
                  <a:chExt cx="558632" cy="1663585"/>
                </a:xfrm>
              </p:grpSpPr>
              <p:sp>
                <p:nvSpPr>
                  <p:cNvPr id="483" name="楕円 261">
                    <a:extLst>
                      <a:ext uri="{FF2B5EF4-FFF2-40B4-BE49-F238E27FC236}">
                        <a16:creationId xmlns:a16="http://schemas.microsoft.com/office/drawing/2014/main" id="{4300A2D2-6347-40A8-BA87-B0448510E32C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84" name="月 483">
                    <a:extLst>
                      <a:ext uri="{FF2B5EF4-FFF2-40B4-BE49-F238E27FC236}">
                        <a16:creationId xmlns:a16="http://schemas.microsoft.com/office/drawing/2014/main" id="{384A7D0A-FA6C-46F5-B8FC-8D3970B26A23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13233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D9DB785D-A55D-49AE-8713-13941CF2CE5C}"/>
                    </a:ext>
                  </a:extLst>
                </p:cNvPr>
                <p:cNvSpPr/>
                <p:nvPr/>
              </p:nvSpPr>
              <p:spPr bwMode="auto">
                <a:xfrm rot="11700000">
                  <a:off x="2716490" y="5243509"/>
                  <a:ext cx="527251" cy="523366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534" name="グループ化 533">
            <a:extLst>
              <a:ext uri="{FF2B5EF4-FFF2-40B4-BE49-F238E27FC236}">
                <a16:creationId xmlns:a16="http://schemas.microsoft.com/office/drawing/2014/main" id="{5C75E4A9-95CB-4EE1-A454-B7988E0E0B8E}"/>
              </a:ext>
            </a:extLst>
          </p:cNvPr>
          <p:cNvGrpSpPr/>
          <p:nvPr/>
        </p:nvGrpSpPr>
        <p:grpSpPr>
          <a:xfrm>
            <a:off x="330123" y="4985243"/>
            <a:ext cx="1464029" cy="1012126"/>
            <a:chOff x="4977895" y="1646478"/>
            <a:chExt cx="2562286" cy="1771383"/>
          </a:xfrm>
        </p:grpSpPr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2ECB10D0-AC9B-4A1C-B0B7-7BE9A6595C5C}"/>
                </a:ext>
              </a:extLst>
            </p:cNvPr>
            <p:cNvGrpSpPr/>
            <p:nvPr/>
          </p:nvGrpSpPr>
          <p:grpSpPr>
            <a:xfrm>
              <a:off x="4977895" y="1881162"/>
              <a:ext cx="2562286" cy="1536699"/>
              <a:chOff x="746064" y="1894185"/>
              <a:chExt cx="2562286" cy="1536699"/>
            </a:xfrm>
          </p:grpSpPr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3702E270-D3EB-4F56-B458-7E5ABBB6E2C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26FFF47F-1E88-466F-AAFD-43BE6EF049A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楕円 668">
                  <a:extLst>
                    <a:ext uri="{FF2B5EF4-FFF2-40B4-BE49-F238E27FC236}">
                      <a16:creationId xmlns:a16="http://schemas.microsoft.com/office/drawing/2014/main" id="{EC497FB7-2F1B-4DB3-80AC-421B3D17EE9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B39FBA40-2A59-4CFB-B33F-32C8DF36E12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17EE31A5-41B5-4142-9630-98E57D8F667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62479F3D-0607-44D5-AB30-27081AA5FA88}"/>
                </a:ext>
              </a:extLst>
            </p:cNvPr>
            <p:cNvGrpSpPr/>
            <p:nvPr/>
          </p:nvGrpSpPr>
          <p:grpSpPr>
            <a:xfrm>
              <a:off x="5190226" y="1646478"/>
              <a:ext cx="2049064" cy="1511831"/>
              <a:chOff x="7791495" y="5050013"/>
              <a:chExt cx="1652065" cy="1218919"/>
            </a:xfrm>
          </p:grpSpPr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C672EB9A-D8ED-4322-A595-134A4112E6A9}"/>
                  </a:ext>
                </a:extLst>
              </p:cNvPr>
              <p:cNvGrpSpPr/>
              <p:nvPr/>
            </p:nvGrpSpPr>
            <p:grpSpPr>
              <a:xfrm>
                <a:off x="7791495" y="5050013"/>
                <a:ext cx="1389828" cy="908317"/>
                <a:chOff x="7859880" y="3095773"/>
                <a:chExt cx="1583266" cy="1034738"/>
              </a:xfrm>
            </p:grpSpPr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8F6EAB63-CB1A-486B-BC13-17227D206F2F}"/>
                    </a:ext>
                  </a:extLst>
                </p:cNvPr>
                <p:cNvGrpSpPr/>
                <p:nvPr/>
              </p:nvGrpSpPr>
              <p:grpSpPr>
                <a:xfrm rot="2700000">
                  <a:off x="7993866" y="296178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645" name="グループ化 644">
                    <a:extLst>
                      <a:ext uri="{FF2B5EF4-FFF2-40B4-BE49-F238E27FC236}">
                        <a16:creationId xmlns:a16="http://schemas.microsoft.com/office/drawing/2014/main" id="{245613F9-F90C-4CC8-BC7D-79AAC82201A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662" name="楕円 261">
                      <a:extLst>
                        <a:ext uri="{FF2B5EF4-FFF2-40B4-BE49-F238E27FC236}">
                          <a16:creationId xmlns:a16="http://schemas.microsoft.com/office/drawing/2014/main" id="{00B43611-3078-4371-AA62-7106B16B44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63" name="楕円 662">
                      <a:extLst>
                        <a:ext uri="{FF2B5EF4-FFF2-40B4-BE49-F238E27FC236}">
                          <a16:creationId xmlns:a16="http://schemas.microsoft.com/office/drawing/2014/main" id="{4D06BE25-82D6-4D2F-A683-77CABFC01A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64" name="台形 663">
                      <a:extLst>
                        <a:ext uri="{FF2B5EF4-FFF2-40B4-BE49-F238E27FC236}">
                          <a16:creationId xmlns:a16="http://schemas.microsoft.com/office/drawing/2014/main" id="{8F607C77-6076-4FA9-8608-E864775EBE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46" name="グループ化 645">
                    <a:extLst>
                      <a:ext uri="{FF2B5EF4-FFF2-40B4-BE49-F238E27FC236}">
                        <a16:creationId xmlns:a16="http://schemas.microsoft.com/office/drawing/2014/main" id="{498BD7CC-1B1C-4812-B42C-EEDB832C8E6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659" name="楕円 261">
                      <a:extLst>
                        <a:ext uri="{FF2B5EF4-FFF2-40B4-BE49-F238E27FC236}">
                          <a16:creationId xmlns:a16="http://schemas.microsoft.com/office/drawing/2014/main" id="{3540E4A6-CACE-4DB6-AE7F-BD7E5906829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60" name="楕円 659">
                      <a:extLst>
                        <a:ext uri="{FF2B5EF4-FFF2-40B4-BE49-F238E27FC236}">
                          <a16:creationId xmlns:a16="http://schemas.microsoft.com/office/drawing/2014/main" id="{B942BA41-C61C-43B5-9105-1696309108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61" name="台形 660">
                      <a:extLst>
                        <a:ext uri="{FF2B5EF4-FFF2-40B4-BE49-F238E27FC236}">
                          <a16:creationId xmlns:a16="http://schemas.microsoft.com/office/drawing/2014/main" id="{F8B8FE03-C98B-45CF-AC37-7373B1401C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47" name="グループ化 646">
                    <a:extLst>
                      <a:ext uri="{FF2B5EF4-FFF2-40B4-BE49-F238E27FC236}">
                        <a16:creationId xmlns:a16="http://schemas.microsoft.com/office/drawing/2014/main" id="{77EA634A-94C6-4BD2-BB37-F2138B3BBA02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656" name="楕円 261">
                      <a:extLst>
                        <a:ext uri="{FF2B5EF4-FFF2-40B4-BE49-F238E27FC236}">
                          <a16:creationId xmlns:a16="http://schemas.microsoft.com/office/drawing/2014/main" id="{3E52F91B-7CF5-4FBF-8E62-D798238F8B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7" name="楕円 656">
                      <a:extLst>
                        <a:ext uri="{FF2B5EF4-FFF2-40B4-BE49-F238E27FC236}">
                          <a16:creationId xmlns:a16="http://schemas.microsoft.com/office/drawing/2014/main" id="{F18A4994-E90B-49DD-9DB4-4A15F478A2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8" name="台形 657">
                      <a:extLst>
                        <a:ext uri="{FF2B5EF4-FFF2-40B4-BE49-F238E27FC236}">
                          <a16:creationId xmlns:a16="http://schemas.microsoft.com/office/drawing/2014/main" id="{DDB614A0-5119-4EDC-90DD-F793A907D5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48" name="グループ化 647">
                    <a:extLst>
                      <a:ext uri="{FF2B5EF4-FFF2-40B4-BE49-F238E27FC236}">
                        <a16:creationId xmlns:a16="http://schemas.microsoft.com/office/drawing/2014/main" id="{3569C650-DA99-410D-ADBC-9D57AD26D93B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653" name="楕円 261">
                      <a:extLst>
                        <a:ext uri="{FF2B5EF4-FFF2-40B4-BE49-F238E27FC236}">
                          <a16:creationId xmlns:a16="http://schemas.microsoft.com/office/drawing/2014/main" id="{5615B398-9A0E-4B8F-BD53-BD9EDC4FE6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4" name="楕円 653">
                      <a:extLst>
                        <a:ext uri="{FF2B5EF4-FFF2-40B4-BE49-F238E27FC236}">
                          <a16:creationId xmlns:a16="http://schemas.microsoft.com/office/drawing/2014/main" id="{827E1F33-944C-41C8-B17C-8616E98A35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5" name="台形 654">
                      <a:extLst>
                        <a:ext uri="{FF2B5EF4-FFF2-40B4-BE49-F238E27FC236}">
                          <a16:creationId xmlns:a16="http://schemas.microsoft.com/office/drawing/2014/main" id="{02F24684-64F3-4226-89CD-4F1F1B6C88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49" name="グループ化 648">
                    <a:extLst>
                      <a:ext uri="{FF2B5EF4-FFF2-40B4-BE49-F238E27FC236}">
                        <a16:creationId xmlns:a16="http://schemas.microsoft.com/office/drawing/2014/main" id="{99B357DE-A131-434F-9EBF-F218153BE65E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650" name="楕円 261">
                      <a:extLst>
                        <a:ext uri="{FF2B5EF4-FFF2-40B4-BE49-F238E27FC236}">
                          <a16:creationId xmlns:a16="http://schemas.microsoft.com/office/drawing/2014/main" id="{B9ED21B6-A168-4AAF-AA3D-995A478F71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1" name="楕円 650">
                      <a:extLst>
                        <a:ext uri="{FF2B5EF4-FFF2-40B4-BE49-F238E27FC236}">
                          <a16:creationId xmlns:a16="http://schemas.microsoft.com/office/drawing/2014/main" id="{CB852F63-8EA0-4A81-A105-4A07081172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2" name="台形 651">
                      <a:extLst>
                        <a:ext uri="{FF2B5EF4-FFF2-40B4-BE49-F238E27FC236}">
                          <a16:creationId xmlns:a16="http://schemas.microsoft.com/office/drawing/2014/main" id="{A290E9FD-FE23-4C39-8A04-195BD69A2C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CCAAF277-9D85-4BCD-B543-95D231FBFCA2}"/>
                    </a:ext>
                  </a:extLst>
                </p:cNvPr>
                <p:cNvGrpSpPr/>
                <p:nvPr/>
              </p:nvGrpSpPr>
              <p:grpSpPr>
                <a:xfrm rot="3600000">
                  <a:off x="8547556" y="302047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625" name="グループ化 624">
                    <a:extLst>
                      <a:ext uri="{FF2B5EF4-FFF2-40B4-BE49-F238E27FC236}">
                        <a16:creationId xmlns:a16="http://schemas.microsoft.com/office/drawing/2014/main" id="{2D5003E8-A381-4031-BB7C-5B88844CD71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642" name="楕円 261">
                      <a:extLst>
                        <a:ext uri="{FF2B5EF4-FFF2-40B4-BE49-F238E27FC236}">
                          <a16:creationId xmlns:a16="http://schemas.microsoft.com/office/drawing/2014/main" id="{4D61D623-90E8-46EB-95CB-D35AA72871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43" name="楕円 642">
                      <a:extLst>
                        <a:ext uri="{FF2B5EF4-FFF2-40B4-BE49-F238E27FC236}">
                          <a16:creationId xmlns:a16="http://schemas.microsoft.com/office/drawing/2014/main" id="{F986C1C6-887C-4716-8D06-480E9E0164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44" name="台形 643">
                      <a:extLst>
                        <a:ext uri="{FF2B5EF4-FFF2-40B4-BE49-F238E27FC236}">
                          <a16:creationId xmlns:a16="http://schemas.microsoft.com/office/drawing/2014/main" id="{53883924-A7E3-420D-9DDF-9819578431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26" name="グループ化 625">
                    <a:extLst>
                      <a:ext uri="{FF2B5EF4-FFF2-40B4-BE49-F238E27FC236}">
                        <a16:creationId xmlns:a16="http://schemas.microsoft.com/office/drawing/2014/main" id="{46FEEAFC-9385-48A0-8121-0704D2051FB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639" name="楕円 261">
                      <a:extLst>
                        <a:ext uri="{FF2B5EF4-FFF2-40B4-BE49-F238E27FC236}">
                          <a16:creationId xmlns:a16="http://schemas.microsoft.com/office/drawing/2014/main" id="{D1A23693-1C83-4674-A9EB-BCD12C347E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40" name="楕円 639">
                      <a:extLst>
                        <a:ext uri="{FF2B5EF4-FFF2-40B4-BE49-F238E27FC236}">
                          <a16:creationId xmlns:a16="http://schemas.microsoft.com/office/drawing/2014/main" id="{3A2178BD-EB96-49B7-A467-026CD91020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41" name="台形 640">
                      <a:extLst>
                        <a:ext uri="{FF2B5EF4-FFF2-40B4-BE49-F238E27FC236}">
                          <a16:creationId xmlns:a16="http://schemas.microsoft.com/office/drawing/2014/main" id="{00808F57-83E2-451D-8579-0F0BA4834E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27" name="グループ化 626">
                    <a:extLst>
                      <a:ext uri="{FF2B5EF4-FFF2-40B4-BE49-F238E27FC236}">
                        <a16:creationId xmlns:a16="http://schemas.microsoft.com/office/drawing/2014/main" id="{2F0027DB-E1B4-4950-8CAE-AF929DB48221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636" name="楕円 261">
                      <a:extLst>
                        <a:ext uri="{FF2B5EF4-FFF2-40B4-BE49-F238E27FC236}">
                          <a16:creationId xmlns:a16="http://schemas.microsoft.com/office/drawing/2014/main" id="{7804AC26-0020-47C6-A85D-C4C5579F6D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37" name="楕円 636">
                      <a:extLst>
                        <a:ext uri="{FF2B5EF4-FFF2-40B4-BE49-F238E27FC236}">
                          <a16:creationId xmlns:a16="http://schemas.microsoft.com/office/drawing/2014/main" id="{F70F40DC-6F38-4F98-B595-543938DA54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38" name="台形 637">
                      <a:extLst>
                        <a:ext uri="{FF2B5EF4-FFF2-40B4-BE49-F238E27FC236}">
                          <a16:creationId xmlns:a16="http://schemas.microsoft.com/office/drawing/2014/main" id="{EAD5D6C3-39AE-4269-A247-B5682AA5CB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28" name="グループ化 627">
                    <a:extLst>
                      <a:ext uri="{FF2B5EF4-FFF2-40B4-BE49-F238E27FC236}">
                        <a16:creationId xmlns:a16="http://schemas.microsoft.com/office/drawing/2014/main" id="{5740CBC2-68D0-4B7F-8D4E-51779BB5954E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633" name="楕円 261">
                      <a:extLst>
                        <a:ext uri="{FF2B5EF4-FFF2-40B4-BE49-F238E27FC236}">
                          <a16:creationId xmlns:a16="http://schemas.microsoft.com/office/drawing/2014/main" id="{AAAC27F2-186A-4871-A57D-FBBA4F5451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34" name="楕円 633">
                      <a:extLst>
                        <a:ext uri="{FF2B5EF4-FFF2-40B4-BE49-F238E27FC236}">
                          <a16:creationId xmlns:a16="http://schemas.microsoft.com/office/drawing/2014/main" id="{3B412D5A-E9D2-48F3-BE4C-E18204B9CE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35" name="台形 634">
                      <a:extLst>
                        <a:ext uri="{FF2B5EF4-FFF2-40B4-BE49-F238E27FC236}">
                          <a16:creationId xmlns:a16="http://schemas.microsoft.com/office/drawing/2014/main" id="{9A58F261-406D-4255-879A-200AC3A632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29" name="グループ化 628">
                    <a:extLst>
                      <a:ext uri="{FF2B5EF4-FFF2-40B4-BE49-F238E27FC236}">
                        <a16:creationId xmlns:a16="http://schemas.microsoft.com/office/drawing/2014/main" id="{436DD77B-6572-44E7-88AA-CF70947AC310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630" name="楕円 261">
                      <a:extLst>
                        <a:ext uri="{FF2B5EF4-FFF2-40B4-BE49-F238E27FC236}">
                          <a16:creationId xmlns:a16="http://schemas.microsoft.com/office/drawing/2014/main" id="{02B1806A-2451-4F48-BA6D-6CDA67AC3C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31" name="楕円 630">
                      <a:extLst>
                        <a:ext uri="{FF2B5EF4-FFF2-40B4-BE49-F238E27FC236}">
                          <a16:creationId xmlns:a16="http://schemas.microsoft.com/office/drawing/2014/main" id="{133B910E-5F3B-495D-8434-187E6FF3F6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32" name="台形 631">
                      <a:extLst>
                        <a:ext uri="{FF2B5EF4-FFF2-40B4-BE49-F238E27FC236}">
                          <a16:creationId xmlns:a16="http://schemas.microsoft.com/office/drawing/2014/main" id="{57C2492C-E65B-4F20-83A8-08E46EC93A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9AA2B5A1-657E-4A2E-B3A6-4A4175238354}"/>
                    </a:ext>
                  </a:extLst>
                </p:cNvPr>
                <p:cNvGrpSpPr/>
                <p:nvPr/>
              </p:nvGrpSpPr>
              <p:grpSpPr>
                <a:xfrm rot="2700000">
                  <a:off x="8135451" y="3234921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605" name="グループ化 604">
                    <a:extLst>
                      <a:ext uri="{FF2B5EF4-FFF2-40B4-BE49-F238E27FC236}">
                        <a16:creationId xmlns:a16="http://schemas.microsoft.com/office/drawing/2014/main" id="{65CD23D4-CD76-49D1-AF10-C1F173706AE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622" name="楕円 261">
                      <a:extLst>
                        <a:ext uri="{FF2B5EF4-FFF2-40B4-BE49-F238E27FC236}">
                          <a16:creationId xmlns:a16="http://schemas.microsoft.com/office/drawing/2014/main" id="{01D17881-0529-4868-96C3-6186227B09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23" name="楕円 622">
                      <a:extLst>
                        <a:ext uri="{FF2B5EF4-FFF2-40B4-BE49-F238E27FC236}">
                          <a16:creationId xmlns:a16="http://schemas.microsoft.com/office/drawing/2014/main" id="{E826DC3A-0686-45B6-9BB8-B0FA3F78E5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24" name="台形 623">
                      <a:extLst>
                        <a:ext uri="{FF2B5EF4-FFF2-40B4-BE49-F238E27FC236}">
                          <a16:creationId xmlns:a16="http://schemas.microsoft.com/office/drawing/2014/main" id="{42E1233E-8A53-4F71-A2EE-B1BD64CF69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06" name="グループ化 605">
                    <a:extLst>
                      <a:ext uri="{FF2B5EF4-FFF2-40B4-BE49-F238E27FC236}">
                        <a16:creationId xmlns:a16="http://schemas.microsoft.com/office/drawing/2014/main" id="{1F0B96C5-6E67-4E97-8300-494430378F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619" name="楕円 261">
                      <a:extLst>
                        <a:ext uri="{FF2B5EF4-FFF2-40B4-BE49-F238E27FC236}">
                          <a16:creationId xmlns:a16="http://schemas.microsoft.com/office/drawing/2014/main" id="{AD519670-861F-4303-B1FE-61431FE54C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20" name="楕円 619">
                      <a:extLst>
                        <a:ext uri="{FF2B5EF4-FFF2-40B4-BE49-F238E27FC236}">
                          <a16:creationId xmlns:a16="http://schemas.microsoft.com/office/drawing/2014/main" id="{D4B1B66B-CEFB-4D7C-817A-1E89C822BB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21" name="台形 620">
                      <a:extLst>
                        <a:ext uri="{FF2B5EF4-FFF2-40B4-BE49-F238E27FC236}">
                          <a16:creationId xmlns:a16="http://schemas.microsoft.com/office/drawing/2014/main" id="{3E2CE5BA-B1ED-4788-B704-586FE5262E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07" name="グループ化 606">
                    <a:extLst>
                      <a:ext uri="{FF2B5EF4-FFF2-40B4-BE49-F238E27FC236}">
                        <a16:creationId xmlns:a16="http://schemas.microsoft.com/office/drawing/2014/main" id="{B1FBD994-2082-41B6-992B-85C2802BA86E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616" name="楕円 261">
                      <a:extLst>
                        <a:ext uri="{FF2B5EF4-FFF2-40B4-BE49-F238E27FC236}">
                          <a16:creationId xmlns:a16="http://schemas.microsoft.com/office/drawing/2014/main" id="{39478B91-3BAE-4F72-8098-B5D0C636F9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17" name="楕円 616">
                      <a:extLst>
                        <a:ext uri="{FF2B5EF4-FFF2-40B4-BE49-F238E27FC236}">
                          <a16:creationId xmlns:a16="http://schemas.microsoft.com/office/drawing/2014/main" id="{5C688201-3893-44D6-AC88-7F17712F7D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18" name="台形 617">
                      <a:extLst>
                        <a:ext uri="{FF2B5EF4-FFF2-40B4-BE49-F238E27FC236}">
                          <a16:creationId xmlns:a16="http://schemas.microsoft.com/office/drawing/2014/main" id="{8B1C82BD-A47E-4D82-A6A1-B16268D920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08" name="グループ化 607">
                    <a:extLst>
                      <a:ext uri="{FF2B5EF4-FFF2-40B4-BE49-F238E27FC236}">
                        <a16:creationId xmlns:a16="http://schemas.microsoft.com/office/drawing/2014/main" id="{BA506BF1-C88F-4BEB-B7E6-068A2BE3455B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613" name="楕円 261">
                      <a:extLst>
                        <a:ext uri="{FF2B5EF4-FFF2-40B4-BE49-F238E27FC236}">
                          <a16:creationId xmlns:a16="http://schemas.microsoft.com/office/drawing/2014/main" id="{2180F87D-2B2A-40AF-987B-5EF9794E5E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14" name="楕円 613">
                      <a:extLst>
                        <a:ext uri="{FF2B5EF4-FFF2-40B4-BE49-F238E27FC236}">
                          <a16:creationId xmlns:a16="http://schemas.microsoft.com/office/drawing/2014/main" id="{42613C7C-1A2B-46DF-938A-DEC34E4A19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15" name="台形 614">
                      <a:extLst>
                        <a:ext uri="{FF2B5EF4-FFF2-40B4-BE49-F238E27FC236}">
                          <a16:creationId xmlns:a16="http://schemas.microsoft.com/office/drawing/2014/main" id="{CD75E752-9B1C-417F-B096-7DCB697CDA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09" name="グループ化 608">
                    <a:extLst>
                      <a:ext uri="{FF2B5EF4-FFF2-40B4-BE49-F238E27FC236}">
                        <a16:creationId xmlns:a16="http://schemas.microsoft.com/office/drawing/2014/main" id="{1F6B6945-863C-443F-9746-3BABE4D2B3E9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610" name="楕円 261">
                      <a:extLst>
                        <a:ext uri="{FF2B5EF4-FFF2-40B4-BE49-F238E27FC236}">
                          <a16:creationId xmlns:a16="http://schemas.microsoft.com/office/drawing/2014/main" id="{C4D4F31C-FF7F-4AD0-BD7A-058C8F9919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11" name="楕円 610">
                      <a:extLst>
                        <a:ext uri="{FF2B5EF4-FFF2-40B4-BE49-F238E27FC236}">
                          <a16:creationId xmlns:a16="http://schemas.microsoft.com/office/drawing/2014/main" id="{08D991CE-2786-42E0-9487-0341E6F0B3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12" name="台形 611">
                      <a:extLst>
                        <a:ext uri="{FF2B5EF4-FFF2-40B4-BE49-F238E27FC236}">
                          <a16:creationId xmlns:a16="http://schemas.microsoft.com/office/drawing/2014/main" id="{C2B0E445-139E-4D39-8456-72F390F2EC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AAE40EBA-7EF3-4157-A947-F8A7B040171A}"/>
                  </a:ext>
                </a:extLst>
              </p:cNvPr>
              <p:cNvGrpSpPr/>
              <p:nvPr/>
            </p:nvGrpSpPr>
            <p:grpSpPr>
              <a:xfrm rot="1094996">
                <a:off x="8053732" y="5360615"/>
                <a:ext cx="1389828" cy="908317"/>
                <a:chOff x="7859880" y="3095773"/>
                <a:chExt cx="1583266" cy="1034738"/>
              </a:xfrm>
            </p:grpSpPr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315C3469-C041-45D8-A3A1-547B09726489}"/>
                    </a:ext>
                  </a:extLst>
                </p:cNvPr>
                <p:cNvGrpSpPr/>
                <p:nvPr/>
              </p:nvGrpSpPr>
              <p:grpSpPr>
                <a:xfrm rot="2700000">
                  <a:off x="7993866" y="296178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582" name="グループ化 581">
                    <a:extLst>
                      <a:ext uri="{FF2B5EF4-FFF2-40B4-BE49-F238E27FC236}">
                        <a16:creationId xmlns:a16="http://schemas.microsoft.com/office/drawing/2014/main" id="{6E221FEE-46EC-4159-9672-43A16E72796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99" name="楕円 261">
                      <a:extLst>
                        <a:ext uri="{FF2B5EF4-FFF2-40B4-BE49-F238E27FC236}">
                          <a16:creationId xmlns:a16="http://schemas.microsoft.com/office/drawing/2014/main" id="{06DBAA58-AA95-4AA4-8256-AC79096E23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00" name="楕円 599">
                      <a:extLst>
                        <a:ext uri="{FF2B5EF4-FFF2-40B4-BE49-F238E27FC236}">
                          <a16:creationId xmlns:a16="http://schemas.microsoft.com/office/drawing/2014/main" id="{CD1433CF-43BC-4791-851A-CD453B64EA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01" name="台形 600">
                      <a:extLst>
                        <a:ext uri="{FF2B5EF4-FFF2-40B4-BE49-F238E27FC236}">
                          <a16:creationId xmlns:a16="http://schemas.microsoft.com/office/drawing/2014/main" id="{686D5E05-1123-4008-90B8-C7FF021AE3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83" name="グループ化 582">
                    <a:extLst>
                      <a:ext uri="{FF2B5EF4-FFF2-40B4-BE49-F238E27FC236}">
                        <a16:creationId xmlns:a16="http://schemas.microsoft.com/office/drawing/2014/main" id="{86BD6CC5-F7CA-4A33-BEB7-1F19136F826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96" name="楕円 261">
                      <a:extLst>
                        <a:ext uri="{FF2B5EF4-FFF2-40B4-BE49-F238E27FC236}">
                          <a16:creationId xmlns:a16="http://schemas.microsoft.com/office/drawing/2014/main" id="{A4CE21EA-BF77-4E51-87DC-ABCBA0C92F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97" name="楕円 596">
                      <a:extLst>
                        <a:ext uri="{FF2B5EF4-FFF2-40B4-BE49-F238E27FC236}">
                          <a16:creationId xmlns:a16="http://schemas.microsoft.com/office/drawing/2014/main" id="{2FD195AE-B298-4526-8409-60A724E7E2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98" name="台形 597">
                      <a:extLst>
                        <a:ext uri="{FF2B5EF4-FFF2-40B4-BE49-F238E27FC236}">
                          <a16:creationId xmlns:a16="http://schemas.microsoft.com/office/drawing/2014/main" id="{3FDF2B87-4950-4DC6-86B8-DD98172117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84" name="グループ化 583">
                    <a:extLst>
                      <a:ext uri="{FF2B5EF4-FFF2-40B4-BE49-F238E27FC236}">
                        <a16:creationId xmlns:a16="http://schemas.microsoft.com/office/drawing/2014/main" id="{ACEE63FC-65AC-4F35-A15F-01309D55C435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93" name="楕円 261">
                      <a:extLst>
                        <a:ext uri="{FF2B5EF4-FFF2-40B4-BE49-F238E27FC236}">
                          <a16:creationId xmlns:a16="http://schemas.microsoft.com/office/drawing/2014/main" id="{2ED4853A-EBD3-4975-A38D-3CA3004F8C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94" name="楕円 593">
                      <a:extLst>
                        <a:ext uri="{FF2B5EF4-FFF2-40B4-BE49-F238E27FC236}">
                          <a16:creationId xmlns:a16="http://schemas.microsoft.com/office/drawing/2014/main" id="{6D852D69-12F2-498F-BD19-05EBC248BB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95" name="台形 594">
                      <a:extLst>
                        <a:ext uri="{FF2B5EF4-FFF2-40B4-BE49-F238E27FC236}">
                          <a16:creationId xmlns:a16="http://schemas.microsoft.com/office/drawing/2014/main" id="{877C5B8B-5335-4111-A321-4931FE09B5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85" name="グループ化 584">
                    <a:extLst>
                      <a:ext uri="{FF2B5EF4-FFF2-40B4-BE49-F238E27FC236}">
                        <a16:creationId xmlns:a16="http://schemas.microsoft.com/office/drawing/2014/main" id="{5F960FCF-F154-4C82-809B-B7B5EF6C584D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90" name="楕円 261">
                      <a:extLst>
                        <a:ext uri="{FF2B5EF4-FFF2-40B4-BE49-F238E27FC236}">
                          <a16:creationId xmlns:a16="http://schemas.microsoft.com/office/drawing/2014/main" id="{6819255B-123F-4118-90CD-E9A0330903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91" name="楕円 590">
                      <a:extLst>
                        <a:ext uri="{FF2B5EF4-FFF2-40B4-BE49-F238E27FC236}">
                          <a16:creationId xmlns:a16="http://schemas.microsoft.com/office/drawing/2014/main" id="{D47C8D26-210B-4170-AC50-252DE6FB75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92" name="台形 591">
                      <a:extLst>
                        <a:ext uri="{FF2B5EF4-FFF2-40B4-BE49-F238E27FC236}">
                          <a16:creationId xmlns:a16="http://schemas.microsoft.com/office/drawing/2014/main" id="{35E2C6B7-590C-4E35-8404-D7D25D9B49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86" name="グループ化 585">
                    <a:extLst>
                      <a:ext uri="{FF2B5EF4-FFF2-40B4-BE49-F238E27FC236}">
                        <a16:creationId xmlns:a16="http://schemas.microsoft.com/office/drawing/2014/main" id="{B7B0F1E9-4051-4C08-AD8B-434CA8F25505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87" name="楕円 261">
                      <a:extLst>
                        <a:ext uri="{FF2B5EF4-FFF2-40B4-BE49-F238E27FC236}">
                          <a16:creationId xmlns:a16="http://schemas.microsoft.com/office/drawing/2014/main" id="{B585685A-E5F8-4C46-8E0E-800E68BD52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88" name="楕円 587">
                      <a:extLst>
                        <a:ext uri="{FF2B5EF4-FFF2-40B4-BE49-F238E27FC236}">
                          <a16:creationId xmlns:a16="http://schemas.microsoft.com/office/drawing/2014/main" id="{32B109CF-75C8-400B-84D3-CEC85F8FE8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89" name="台形 588">
                      <a:extLst>
                        <a:ext uri="{FF2B5EF4-FFF2-40B4-BE49-F238E27FC236}">
                          <a16:creationId xmlns:a16="http://schemas.microsoft.com/office/drawing/2014/main" id="{AE423E97-EBF1-4E93-9610-C4F0F54DAF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B23E8835-C580-42F4-863F-2C47EFBE6F46}"/>
                    </a:ext>
                  </a:extLst>
                </p:cNvPr>
                <p:cNvGrpSpPr/>
                <p:nvPr/>
              </p:nvGrpSpPr>
              <p:grpSpPr>
                <a:xfrm rot="3600000">
                  <a:off x="8547556" y="302047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562" name="グループ化 561">
                    <a:extLst>
                      <a:ext uri="{FF2B5EF4-FFF2-40B4-BE49-F238E27FC236}">
                        <a16:creationId xmlns:a16="http://schemas.microsoft.com/office/drawing/2014/main" id="{445592E5-2019-4546-9A4B-F0778445A36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79" name="楕円 261">
                      <a:extLst>
                        <a:ext uri="{FF2B5EF4-FFF2-40B4-BE49-F238E27FC236}">
                          <a16:creationId xmlns:a16="http://schemas.microsoft.com/office/drawing/2014/main" id="{0D7FD294-4E81-4139-A9F1-1753DBE115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80" name="楕円 579">
                      <a:extLst>
                        <a:ext uri="{FF2B5EF4-FFF2-40B4-BE49-F238E27FC236}">
                          <a16:creationId xmlns:a16="http://schemas.microsoft.com/office/drawing/2014/main" id="{31345EE8-0BC5-418B-98B7-0AAA6C5A97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81" name="台形 580">
                      <a:extLst>
                        <a:ext uri="{FF2B5EF4-FFF2-40B4-BE49-F238E27FC236}">
                          <a16:creationId xmlns:a16="http://schemas.microsoft.com/office/drawing/2014/main" id="{536112C8-C07F-4624-9B6A-3A1E483266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63" name="グループ化 562">
                    <a:extLst>
                      <a:ext uri="{FF2B5EF4-FFF2-40B4-BE49-F238E27FC236}">
                        <a16:creationId xmlns:a16="http://schemas.microsoft.com/office/drawing/2014/main" id="{86B3542B-B69F-4D04-8329-06F63AFC24F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76" name="楕円 261">
                      <a:extLst>
                        <a:ext uri="{FF2B5EF4-FFF2-40B4-BE49-F238E27FC236}">
                          <a16:creationId xmlns:a16="http://schemas.microsoft.com/office/drawing/2014/main" id="{EA115BD8-1027-4560-A545-2D47E951AB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77" name="楕円 576">
                      <a:extLst>
                        <a:ext uri="{FF2B5EF4-FFF2-40B4-BE49-F238E27FC236}">
                          <a16:creationId xmlns:a16="http://schemas.microsoft.com/office/drawing/2014/main" id="{6B9196DE-080A-4F73-9CE5-88BC2B1FBE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78" name="台形 577">
                      <a:extLst>
                        <a:ext uri="{FF2B5EF4-FFF2-40B4-BE49-F238E27FC236}">
                          <a16:creationId xmlns:a16="http://schemas.microsoft.com/office/drawing/2014/main" id="{00711DD3-DF74-4EE7-AC17-D1DC42D45C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64" name="グループ化 563">
                    <a:extLst>
                      <a:ext uri="{FF2B5EF4-FFF2-40B4-BE49-F238E27FC236}">
                        <a16:creationId xmlns:a16="http://schemas.microsoft.com/office/drawing/2014/main" id="{BEAC4BB2-0E5A-4543-819F-C0F5E4A62414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73" name="楕円 261">
                      <a:extLst>
                        <a:ext uri="{FF2B5EF4-FFF2-40B4-BE49-F238E27FC236}">
                          <a16:creationId xmlns:a16="http://schemas.microsoft.com/office/drawing/2014/main" id="{2CEC3836-F612-4F6A-9388-5FEB4A99E5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74" name="楕円 573">
                      <a:extLst>
                        <a:ext uri="{FF2B5EF4-FFF2-40B4-BE49-F238E27FC236}">
                          <a16:creationId xmlns:a16="http://schemas.microsoft.com/office/drawing/2014/main" id="{4D09F649-0F80-4854-B9EA-92D358F93D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75" name="台形 574">
                      <a:extLst>
                        <a:ext uri="{FF2B5EF4-FFF2-40B4-BE49-F238E27FC236}">
                          <a16:creationId xmlns:a16="http://schemas.microsoft.com/office/drawing/2014/main" id="{41A5F202-87DC-4533-A1AA-57B10E3F87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65" name="グループ化 564">
                    <a:extLst>
                      <a:ext uri="{FF2B5EF4-FFF2-40B4-BE49-F238E27FC236}">
                        <a16:creationId xmlns:a16="http://schemas.microsoft.com/office/drawing/2014/main" id="{6BFB6B58-76E9-420D-B79C-44E0A0B0FAEC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70" name="楕円 261">
                      <a:extLst>
                        <a:ext uri="{FF2B5EF4-FFF2-40B4-BE49-F238E27FC236}">
                          <a16:creationId xmlns:a16="http://schemas.microsoft.com/office/drawing/2014/main" id="{FB552A91-91DC-4422-9F4B-5318FD3D53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71" name="楕円 570">
                      <a:extLst>
                        <a:ext uri="{FF2B5EF4-FFF2-40B4-BE49-F238E27FC236}">
                          <a16:creationId xmlns:a16="http://schemas.microsoft.com/office/drawing/2014/main" id="{500FDD71-322A-47DD-A974-DE0CF32A16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72" name="台形 571">
                      <a:extLst>
                        <a:ext uri="{FF2B5EF4-FFF2-40B4-BE49-F238E27FC236}">
                          <a16:creationId xmlns:a16="http://schemas.microsoft.com/office/drawing/2014/main" id="{43FCFBDE-EB36-440B-9FD4-8DB569505E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66" name="グループ化 565">
                    <a:extLst>
                      <a:ext uri="{FF2B5EF4-FFF2-40B4-BE49-F238E27FC236}">
                        <a16:creationId xmlns:a16="http://schemas.microsoft.com/office/drawing/2014/main" id="{44F2A1F1-4A15-43AB-9167-0868B9C71EC5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67" name="楕円 261">
                      <a:extLst>
                        <a:ext uri="{FF2B5EF4-FFF2-40B4-BE49-F238E27FC236}">
                          <a16:creationId xmlns:a16="http://schemas.microsoft.com/office/drawing/2014/main" id="{29A0F02F-C237-4B00-8AD6-C7A754DC2A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68" name="楕円 567">
                      <a:extLst>
                        <a:ext uri="{FF2B5EF4-FFF2-40B4-BE49-F238E27FC236}">
                          <a16:creationId xmlns:a16="http://schemas.microsoft.com/office/drawing/2014/main" id="{B6168DA8-8CB8-42A3-ADBE-B93E0889EF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69" name="台形 568">
                      <a:extLst>
                        <a:ext uri="{FF2B5EF4-FFF2-40B4-BE49-F238E27FC236}">
                          <a16:creationId xmlns:a16="http://schemas.microsoft.com/office/drawing/2014/main" id="{61AC8952-9945-4E35-B937-6A13828770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541" name="グループ化 540">
                  <a:extLst>
                    <a:ext uri="{FF2B5EF4-FFF2-40B4-BE49-F238E27FC236}">
                      <a16:creationId xmlns:a16="http://schemas.microsoft.com/office/drawing/2014/main" id="{78F2FA51-1BD0-438A-ACE2-3BA07C478D89}"/>
                    </a:ext>
                  </a:extLst>
                </p:cNvPr>
                <p:cNvGrpSpPr/>
                <p:nvPr/>
              </p:nvGrpSpPr>
              <p:grpSpPr>
                <a:xfrm rot="2700000">
                  <a:off x="8135451" y="3234921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542" name="グループ化 541">
                    <a:extLst>
                      <a:ext uri="{FF2B5EF4-FFF2-40B4-BE49-F238E27FC236}">
                        <a16:creationId xmlns:a16="http://schemas.microsoft.com/office/drawing/2014/main" id="{D3299663-4A34-43D9-B766-A7D70F304E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59" name="楕円 261">
                      <a:extLst>
                        <a:ext uri="{FF2B5EF4-FFF2-40B4-BE49-F238E27FC236}">
                          <a16:creationId xmlns:a16="http://schemas.microsoft.com/office/drawing/2014/main" id="{EF548EAC-BD62-4FFB-A1C1-19A77DE154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60" name="楕円 559">
                      <a:extLst>
                        <a:ext uri="{FF2B5EF4-FFF2-40B4-BE49-F238E27FC236}">
                          <a16:creationId xmlns:a16="http://schemas.microsoft.com/office/drawing/2014/main" id="{4BC0800C-3D3D-49BB-B7EC-A137038A23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61" name="台形 560">
                      <a:extLst>
                        <a:ext uri="{FF2B5EF4-FFF2-40B4-BE49-F238E27FC236}">
                          <a16:creationId xmlns:a16="http://schemas.microsoft.com/office/drawing/2014/main" id="{34C1AA1F-0C28-42B3-9846-81D98E358E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43" name="グループ化 542">
                    <a:extLst>
                      <a:ext uri="{FF2B5EF4-FFF2-40B4-BE49-F238E27FC236}">
                        <a16:creationId xmlns:a16="http://schemas.microsoft.com/office/drawing/2014/main" id="{FAE16EB0-4FB1-4E9B-92A8-39BD789DDCA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56" name="楕円 261">
                      <a:extLst>
                        <a:ext uri="{FF2B5EF4-FFF2-40B4-BE49-F238E27FC236}">
                          <a16:creationId xmlns:a16="http://schemas.microsoft.com/office/drawing/2014/main" id="{75E54354-A1C1-44DD-85E1-E9ADF1DC53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7" name="楕円 556">
                      <a:extLst>
                        <a:ext uri="{FF2B5EF4-FFF2-40B4-BE49-F238E27FC236}">
                          <a16:creationId xmlns:a16="http://schemas.microsoft.com/office/drawing/2014/main" id="{3A09126D-1412-43E2-A453-66AF1C2F4F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8" name="台形 557">
                      <a:extLst>
                        <a:ext uri="{FF2B5EF4-FFF2-40B4-BE49-F238E27FC236}">
                          <a16:creationId xmlns:a16="http://schemas.microsoft.com/office/drawing/2014/main" id="{CC9401AA-97F4-4C64-9C74-E7175FB252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44" name="グループ化 543">
                    <a:extLst>
                      <a:ext uri="{FF2B5EF4-FFF2-40B4-BE49-F238E27FC236}">
                        <a16:creationId xmlns:a16="http://schemas.microsoft.com/office/drawing/2014/main" id="{DBE79273-15D5-413D-BF73-D0ED9C2F7E7B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53" name="楕円 261">
                      <a:extLst>
                        <a:ext uri="{FF2B5EF4-FFF2-40B4-BE49-F238E27FC236}">
                          <a16:creationId xmlns:a16="http://schemas.microsoft.com/office/drawing/2014/main" id="{9AD2B94E-A56F-494A-8431-4501A42AE9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4" name="楕円 553">
                      <a:extLst>
                        <a:ext uri="{FF2B5EF4-FFF2-40B4-BE49-F238E27FC236}">
                          <a16:creationId xmlns:a16="http://schemas.microsoft.com/office/drawing/2014/main" id="{91C78E87-C752-44C4-B0B2-325FD94A7F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5" name="台形 554">
                      <a:extLst>
                        <a:ext uri="{FF2B5EF4-FFF2-40B4-BE49-F238E27FC236}">
                          <a16:creationId xmlns:a16="http://schemas.microsoft.com/office/drawing/2014/main" id="{4772AD98-6701-4E75-891C-4F8AB143F7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45" name="グループ化 544">
                    <a:extLst>
                      <a:ext uri="{FF2B5EF4-FFF2-40B4-BE49-F238E27FC236}">
                        <a16:creationId xmlns:a16="http://schemas.microsoft.com/office/drawing/2014/main" id="{15B6F9F8-A297-4BB2-B04B-569539ADFF7E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50" name="楕円 261">
                      <a:extLst>
                        <a:ext uri="{FF2B5EF4-FFF2-40B4-BE49-F238E27FC236}">
                          <a16:creationId xmlns:a16="http://schemas.microsoft.com/office/drawing/2014/main" id="{883C933D-0851-48B1-BAE7-5BAC770FF8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1" name="楕円 550">
                      <a:extLst>
                        <a:ext uri="{FF2B5EF4-FFF2-40B4-BE49-F238E27FC236}">
                          <a16:creationId xmlns:a16="http://schemas.microsoft.com/office/drawing/2014/main" id="{764EE6ED-397E-4D5E-9A09-9A2578E584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2" name="台形 551">
                      <a:extLst>
                        <a:ext uri="{FF2B5EF4-FFF2-40B4-BE49-F238E27FC236}">
                          <a16:creationId xmlns:a16="http://schemas.microsoft.com/office/drawing/2014/main" id="{6877FA51-72A8-43E3-AFF0-2D8376E8A5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46" name="グループ化 545">
                    <a:extLst>
                      <a:ext uri="{FF2B5EF4-FFF2-40B4-BE49-F238E27FC236}">
                        <a16:creationId xmlns:a16="http://schemas.microsoft.com/office/drawing/2014/main" id="{06F86CF2-593C-415B-A10B-0D76939C942A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47" name="楕円 261">
                      <a:extLst>
                        <a:ext uri="{FF2B5EF4-FFF2-40B4-BE49-F238E27FC236}">
                          <a16:creationId xmlns:a16="http://schemas.microsoft.com/office/drawing/2014/main" id="{39015979-69B2-4534-986E-5DAF6C4A43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8" name="楕円 547">
                      <a:extLst>
                        <a:ext uri="{FF2B5EF4-FFF2-40B4-BE49-F238E27FC236}">
                          <a16:creationId xmlns:a16="http://schemas.microsoft.com/office/drawing/2014/main" id="{05131891-5ABF-4F0D-BE12-0A924E6DE5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9" name="台形 548">
                      <a:extLst>
                        <a:ext uri="{FF2B5EF4-FFF2-40B4-BE49-F238E27FC236}">
                          <a16:creationId xmlns:a16="http://schemas.microsoft.com/office/drawing/2014/main" id="{2C24DA2A-8271-4855-829B-D3D3F9A360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04BD9F17-C54D-40E9-9C0D-1ED20B4EFD22}"/>
              </a:ext>
            </a:extLst>
          </p:cNvPr>
          <p:cNvGrpSpPr/>
          <p:nvPr/>
        </p:nvGrpSpPr>
        <p:grpSpPr>
          <a:xfrm>
            <a:off x="1812293" y="4302237"/>
            <a:ext cx="1464029" cy="878033"/>
            <a:chOff x="2834075" y="3997441"/>
            <a:chExt cx="2562286" cy="1536699"/>
          </a:xfrm>
        </p:grpSpPr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4E84115E-FDFB-4C3D-9DEB-3B681C7CC0E0}"/>
                </a:ext>
              </a:extLst>
            </p:cNvPr>
            <p:cNvGrpSpPr/>
            <p:nvPr/>
          </p:nvGrpSpPr>
          <p:grpSpPr>
            <a:xfrm>
              <a:off x="2834075" y="3997441"/>
              <a:ext cx="2562286" cy="1536699"/>
              <a:chOff x="746064" y="1894185"/>
              <a:chExt cx="2562286" cy="1536699"/>
            </a:xfrm>
          </p:grpSpPr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0BFF18B2-8985-4699-889A-48A80645558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FEAB3E45-1208-4474-AEA5-B707C455BAD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8626F9DB-F746-4330-AF8F-040DBD07801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FC5E1A8F-7CC2-4D03-A99E-9ACCE25C251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9865F1F0-4516-4539-A031-2024C7CA5D8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46DFBB90-620B-44A1-ABFD-E241A67577D5}"/>
                </a:ext>
              </a:extLst>
            </p:cNvPr>
            <p:cNvGrpSpPr/>
            <p:nvPr/>
          </p:nvGrpSpPr>
          <p:grpSpPr>
            <a:xfrm>
              <a:off x="3256124" y="4126663"/>
              <a:ext cx="1718188" cy="1020516"/>
              <a:chOff x="7804161" y="5104200"/>
              <a:chExt cx="1798979" cy="1068502"/>
            </a:xfrm>
          </p:grpSpPr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46979D90-4EFB-4C4C-99F7-3F01AD4B8E53}"/>
                  </a:ext>
                </a:extLst>
              </p:cNvPr>
              <p:cNvGrpSpPr/>
              <p:nvPr/>
            </p:nvGrpSpPr>
            <p:grpSpPr>
              <a:xfrm rot="765502">
                <a:off x="7894004" y="5232387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700" name="グループ化 699">
                  <a:extLst>
                    <a:ext uri="{FF2B5EF4-FFF2-40B4-BE49-F238E27FC236}">
                      <a16:creationId xmlns:a16="http://schemas.microsoft.com/office/drawing/2014/main" id="{5CD1E723-5BC6-4FC2-A35F-1D02D9EB7165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710" name="フリーフォーム: 図形 709">
                    <a:extLst>
                      <a:ext uri="{FF2B5EF4-FFF2-40B4-BE49-F238E27FC236}">
                        <a16:creationId xmlns:a16="http://schemas.microsoft.com/office/drawing/2014/main" id="{B41BBD57-B2EA-450D-850F-E85E0986F8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11" name="フリーフォーム: 図形 710">
                    <a:extLst>
                      <a:ext uri="{FF2B5EF4-FFF2-40B4-BE49-F238E27FC236}">
                        <a16:creationId xmlns:a16="http://schemas.microsoft.com/office/drawing/2014/main" id="{C0AE0947-1B6F-446A-8FE7-DA927C47D21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C8C34AF9-E9A7-4071-9F21-82AEB10BC89F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708" name="フリーフォーム: 図形 707">
                    <a:extLst>
                      <a:ext uri="{FF2B5EF4-FFF2-40B4-BE49-F238E27FC236}">
                        <a16:creationId xmlns:a16="http://schemas.microsoft.com/office/drawing/2014/main" id="{FE326FFE-B0C9-42C4-A68A-8FC1A1AE49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9" name="フリーフォーム: 図形 708">
                    <a:extLst>
                      <a:ext uri="{FF2B5EF4-FFF2-40B4-BE49-F238E27FC236}">
                        <a16:creationId xmlns:a16="http://schemas.microsoft.com/office/drawing/2014/main" id="{62E4429D-6115-4CCF-98C3-962FBB42A63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02" name="グループ化 701">
                  <a:extLst>
                    <a:ext uri="{FF2B5EF4-FFF2-40B4-BE49-F238E27FC236}">
                      <a16:creationId xmlns:a16="http://schemas.microsoft.com/office/drawing/2014/main" id="{22EB83CF-D812-4C8A-A71A-C9AE91D708D7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6D7C4882-4965-463B-981D-B37E5B2205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7" name="フリーフォーム: 図形 706">
                    <a:extLst>
                      <a:ext uri="{FF2B5EF4-FFF2-40B4-BE49-F238E27FC236}">
                        <a16:creationId xmlns:a16="http://schemas.microsoft.com/office/drawing/2014/main" id="{ADA6EFA1-2322-483A-856A-B935029392C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03" name="グループ化 702">
                  <a:extLst>
                    <a:ext uri="{FF2B5EF4-FFF2-40B4-BE49-F238E27FC236}">
                      <a16:creationId xmlns:a16="http://schemas.microsoft.com/office/drawing/2014/main" id="{29FC19E4-1CE9-47A6-AB84-7A2919B2826E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704" name="フリーフォーム: 図形 703">
                    <a:extLst>
                      <a:ext uri="{FF2B5EF4-FFF2-40B4-BE49-F238E27FC236}">
                        <a16:creationId xmlns:a16="http://schemas.microsoft.com/office/drawing/2014/main" id="{A9F8C7FE-A87A-4630-8E00-7405B88C42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6036199D-B300-4E3D-9FE9-852D9399A18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CB44BC0B-7DFA-43BA-969B-6C7B69250766}"/>
                  </a:ext>
                </a:extLst>
              </p:cNvPr>
              <p:cNvGrpSpPr/>
              <p:nvPr/>
            </p:nvGrpSpPr>
            <p:grpSpPr>
              <a:xfrm rot="20689207" flipH="1">
                <a:off x="7804161" y="5263779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688" name="グループ化 687">
                  <a:extLst>
                    <a:ext uri="{FF2B5EF4-FFF2-40B4-BE49-F238E27FC236}">
                      <a16:creationId xmlns:a16="http://schemas.microsoft.com/office/drawing/2014/main" id="{069872F9-0A34-41E4-A875-BC7818F00F02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98" name="フリーフォーム: 図形 697">
                    <a:extLst>
                      <a:ext uri="{FF2B5EF4-FFF2-40B4-BE49-F238E27FC236}">
                        <a16:creationId xmlns:a16="http://schemas.microsoft.com/office/drawing/2014/main" id="{57353866-BA8D-4BAA-AA4A-FEE278230D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93B921AD-CCD6-4AD8-B9B1-DFA3D292E97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274B484F-BB41-4B83-BED3-5C615B9971AC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48986B66-0335-46F8-A934-0A2EFE7CB6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9F990371-438B-4008-AE7B-11627759D3C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35846588-4F88-41C5-9DA9-A5A426D9ED49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94" name="フリーフォーム: 図形 693">
                    <a:extLst>
                      <a:ext uri="{FF2B5EF4-FFF2-40B4-BE49-F238E27FC236}">
                        <a16:creationId xmlns:a16="http://schemas.microsoft.com/office/drawing/2014/main" id="{E1F81670-B759-421D-A82A-8D80429E47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5" name="フリーフォーム: 図形 694">
                    <a:extLst>
                      <a:ext uri="{FF2B5EF4-FFF2-40B4-BE49-F238E27FC236}">
                        <a16:creationId xmlns:a16="http://schemas.microsoft.com/office/drawing/2014/main" id="{44072DA2-2DD7-4375-9E82-931A05F5DD0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22A61243-1AFF-41F3-8326-E2F6C746B23A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17A7EF6A-F146-4EC1-AE22-E71691F6C3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93" name="フリーフォーム: 図形 692">
                    <a:extLst>
                      <a:ext uri="{FF2B5EF4-FFF2-40B4-BE49-F238E27FC236}">
                        <a16:creationId xmlns:a16="http://schemas.microsoft.com/office/drawing/2014/main" id="{701DCC26-29A2-4EF1-BCE8-B50CDEAEE37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29BB3C97-DDAB-412C-8B03-6EB073445903}"/>
                  </a:ext>
                </a:extLst>
              </p:cNvPr>
              <p:cNvGrpSpPr/>
              <p:nvPr/>
            </p:nvGrpSpPr>
            <p:grpSpPr>
              <a:xfrm rot="811188">
                <a:off x="7825638" y="5104200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EFC331A2-0661-4ACF-98CC-4845252B6399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86" name="フリーフォーム: 図形 685">
                    <a:extLst>
                      <a:ext uri="{FF2B5EF4-FFF2-40B4-BE49-F238E27FC236}">
                        <a16:creationId xmlns:a16="http://schemas.microsoft.com/office/drawing/2014/main" id="{E4761B20-9A60-497C-8A95-7C1FD92491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7" name="フリーフォーム: 図形 686">
                    <a:extLst>
                      <a:ext uri="{FF2B5EF4-FFF2-40B4-BE49-F238E27FC236}">
                        <a16:creationId xmlns:a16="http://schemas.microsoft.com/office/drawing/2014/main" id="{D1F51E9B-064F-4E90-82AF-A5D6CB14C43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77" name="グループ化 676">
                  <a:extLst>
                    <a:ext uri="{FF2B5EF4-FFF2-40B4-BE49-F238E27FC236}">
                      <a16:creationId xmlns:a16="http://schemas.microsoft.com/office/drawing/2014/main" id="{AA098A8E-5C4C-483F-9EB5-6A3C51ADFC26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84" name="フリーフォーム: 図形 683">
                    <a:extLst>
                      <a:ext uri="{FF2B5EF4-FFF2-40B4-BE49-F238E27FC236}">
                        <a16:creationId xmlns:a16="http://schemas.microsoft.com/office/drawing/2014/main" id="{FB8DCF41-80EA-425D-BB66-F0B9FD7884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5" name="フリーフォーム: 図形 684">
                    <a:extLst>
                      <a:ext uri="{FF2B5EF4-FFF2-40B4-BE49-F238E27FC236}">
                        <a16:creationId xmlns:a16="http://schemas.microsoft.com/office/drawing/2014/main" id="{DE4247D3-D4B0-4B61-B49D-F0DD80E26E7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F193CA84-686E-4D96-A24F-3C8585AF6637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82" name="フリーフォーム: 図形 681">
                    <a:extLst>
                      <a:ext uri="{FF2B5EF4-FFF2-40B4-BE49-F238E27FC236}">
                        <a16:creationId xmlns:a16="http://schemas.microsoft.com/office/drawing/2014/main" id="{4F60847C-DC20-473C-89F4-A872FB3730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3" name="フリーフォーム: 図形 682">
                    <a:extLst>
                      <a:ext uri="{FF2B5EF4-FFF2-40B4-BE49-F238E27FC236}">
                        <a16:creationId xmlns:a16="http://schemas.microsoft.com/office/drawing/2014/main" id="{BED0FFA1-DFDC-419D-9D66-829220FD1BC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79" name="グループ化 678">
                  <a:extLst>
                    <a:ext uri="{FF2B5EF4-FFF2-40B4-BE49-F238E27FC236}">
                      <a16:creationId xmlns:a16="http://schemas.microsoft.com/office/drawing/2014/main" id="{12FB1F2F-D653-4C60-9735-44FFF5AD6781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42B57EC9-56FF-48D5-8B7B-E5D32DD092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C1CE00F0-A9C4-4909-A6B3-7D27EB9DDFC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717" name="グループ化 716">
            <a:extLst>
              <a:ext uri="{FF2B5EF4-FFF2-40B4-BE49-F238E27FC236}">
                <a16:creationId xmlns:a16="http://schemas.microsoft.com/office/drawing/2014/main" id="{DFB004E2-2E5B-48FF-846B-996D3FDCFAC7}"/>
              </a:ext>
            </a:extLst>
          </p:cNvPr>
          <p:cNvGrpSpPr/>
          <p:nvPr/>
        </p:nvGrpSpPr>
        <p:grpSpPr>
          <a:xfrm>
            <a:off x="447282" y="1768852"/>
            <a:ext cx="1464029" cy="910697"/>
            <a:chOff x="309663" y="5063994"/>
            <a:chExt cx="2562286" cy="1593866"/>
          </a:xfrm>
        </p:grpSpPr>
        <p:grpSp>
          <p:nvGrpSpPr>
            <p:cNvPr id="718" name="グループ化 717">
              <a:extLst>
                <a:ext uri="{FF2B5EF4-FFF2-40B4-BE49-F238E27FC236}">
                  <a16:creationId xmlns:a16="http://schemas.microsoft.com/office/drawing/2014/main" id="{3CD8989A-4CB8-424B-9FAE-E246F797B1B7}"/>
                </a:ext>
              </a:extLst>
            </p:cNvPr>
            <p:cNvGrpSpPr/>
            <p:nvPr/>
          </p:nvGrpSpPr>
          <p:grpSpPr>
            <a:xfrm>
              <a:off x="309663" y="5121161"/>
              <a:ext cx="2562286" cy="1536699"/>
              <a:chOff x="746064" y="1894185"/>
              <a:chExt cx="2562286" cy="1536699"/>
            </a:xfrm>
          </p:grpSpPr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07A7832A-B10A-4988-8ED5-14D76E6D457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2BDF6789-7742-4360-976E-A818E6F7EE8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楕円 743">
                  <a:extLst>
                    <a:ext uri="{FF2B5EF4-FFF2-40B4-BE49-F238E27FC236}">
                      <a16:creationId xmlns:a16="http://schemas.microsoft.com/office/drawing/2014/main" id="{229F3677-D6D2-4ACA-A18F-0C57FEE83AB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5CFDC03C-4755-47B0-9BC3-645B025EAA7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4FD5D52C-1626-43E0-800B-AB1560D259C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653523EF-D4BA-402E-AE4C-DE8BE317B05A}"/>
                </a:ext>
              </a:extLst>
            </p:cNvPr>
            <p:cNvGrpSpPr/>
            <p:nvPr/>
          </p:nvGrpSpPr>
          <p:grpSpPr>
            <a:xfrm rot="542535">
              <a:off x="695961" y="5063994"/>
              <a:ext cx="2024887" cy="916154"/>
              <a:chOff x="5962074" y="3246883"/>
              <a:chExt cx="1639982" cy="742005"/>
            </a:xfrm>
          </p:grpSpPr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D6418DFC-2B7E-40F6-A1A4-E096B58553D8}"/>
                  </a:ext>
                </a:extLst>
              </p:cNvPr>
              <p:cNvGrpSpPr/>
              <p:nvPr/>
            </p:nvGrpSpPr>
            <p:grpSpPr>
              <a:xfrm rot="3453300">
                <a:off x="6569159" y="2648344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731" name="グループ化 730">
                  <a:extLst>
                    <a:ext uri="{FF2B5EF4-FFF2-40B4-BE49-F238E27FC236}">
                      <a16:creationId xmlns:a16="http://schemas.microsoft.com/office/drawing/2014/main" id="{5E80AE87-F47B-4D57-B135-9B366F27E416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38" name="台形 737">
                    <a:extLst>
                      <a:ext uri="{FF2B5EF4-FFF2-40B4-BE49-F238E27FC236}">
                        <a16:creationId xmlns:a16="http://schemas.microsoft.com/office/drawing/2014/main" id="{C8A1170D-CC95-42AD-9B33-B8877FAF9CB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737DE268-700E-4931-AB0B-8A36CDFF4F2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6A409FA1-174A-4E84-958B-1D92047182DE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36" name="台形 735">
                    <a:extLst>
                      <a:ext uri="{FF2B5EF4-FFF2-40B4-BE49-F238E27FC236}">
                        <a16:creationId xmlns:a16="http://schemas.microsoft.com/office/drawing/2014/main" id="{2D5BA68F-E35C-4701-A727-4C158646504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A5BE0AFF-1B33-4636-87B3-8688B3E68A4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EDE1902F-8489-4D7C-B1DE-C5263CD52C88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34" name="台形 733">
                    <a:extLst>
                      <a:ext uri="{FF2B5EF4-FFF2-40B4-BE49-F238E27FC236}">
                        <a16:creationId xmlns:a16="http://schemas.microsoft.com/office/drawing/2014/main" id="{B51C7318-8727-40D3-9312-8A0003CE9BC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5" name="フリーフォーム: 図形 734">
                    <a:extLst>
                      <a:ext uri="{FF2B5EF4-FFF2-40B4-BE49-F238E27FC236}">
                        <a16:creationId xmlns:a16="http://schemas.microsoft.com/office/drawing/2014/main" id="{461A34FF-A579-4132-A841-D30AAF71DF6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9E42BF1C-8E6F-4D42-B233-87DF476755DE}"/>
                  </a:ext>
                </a:extLst>
              </p:cNvPr>
              <p:cNvGrpSpPr/>
              <p:nvPr/>
            </p:nvGrpSpPr>
            <p:grpSpPr>
              <a:xfrm rot="3453300">
                <a:off x="6560613" y="2955992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722" name="グループ化 721">
                  <a:extLst>
                    <a:ext uri="{FF2B5EF4-FFF2-40B4-BE49-F238E27FC236}">
                      <a16:creationId xmlns:a16="http://schemas.microsoft.com/office/drawing/2014/main" id="{1F21C899-09BF-4804-8132-513C174D6E49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29" name="台形 728">
                    <a:extLst>
                      <a:ext uri="{FF2B5EF4-FFF2-40B4-BE49-F238E27FC236}">
                        <a16:creationId xmlns:a16="http://schemas.microsoft.com/office/drawing/2014/main" id="{5E4AF5F8-A8BD-4D40-A5A3-228B38A48D1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30" name="フリーフォーム: 図形 729">
                    <a:extLst>
                      <a:ext uri="{FF2B5EF4-FFF2-40B4-BE49-F238E27FC236}">
                        <a16:creationId xmlns:a16="http://schemas.microsoft.com/office/drawing/2014/main" id="{5C5714AB-18CA-4108-A836-5270A74D631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23" name="グループ化 722">
                  <a:extLst>
                    <a:ext uri="{FF2B5EF4-FFF2-40B4-BE49-F238E27FC236}">
                      <a16:creationId xmlns:a16="http://schemas.microsoft.com/office/drawing/2014/main" id="{8E952310-82D9-4FC5-9522-F4CBA6583E6D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27" name="台形 726">
                    <a:extLst>
                      <a:ext uri="{FF2B5EF4-FFF2-40B4-BE49-F238E27FC236}">
                        <a16:creationId xmlns:a16="http://schemas.microsoft.com/office/drawing/2014/main" id="{2F1D1CC9-4B07-42F0-B49F-86301D88178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7875A611-B743-4CFE-B603-2B977FBF4F8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EB05C727-4801-4B41-AA28-DCC743F21585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725" name="台形 724">
                    <a:extLst>
                      <a:ext uri="{FF2B5EF4-FFF2-40B4-BE49-F238E27FC236}">
                        <a16:creationId xmlns:a16="http://schemas.microsoft.com/office/drawing/2014/main" id="{31FF1399-481E-442E-ABFC-71C92FBD558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726" name="フリーフォーム: 図形 725">
                    <a:extLst>
                      <a:ext uri="{FF2B5EF4-FFF2-40B4-BE49-F238E27FC236}">
                        <a16:creationId xmlns:a16="http://schemas.microsoft.com/office/drawing/2014/main" id="{9398A90D-F569-4CFB-931B-9EAF0F392B7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768" name="グループ化 767">
            <a:extLst>
              <a:ext uri="{FF2B5EF4-FFF2-40B4-BE49-F238E27FC236}">
                <a16:creationId xmlns:a16="http://schemas.microsoft.com/office/drawing/2014/main" id="{1F36CD99-5E96-4DAB-8C4C-2BC27E33AA40}"/>
              </a:ext>
            </a:extLst>
          </p:cNvPr>
          <p:cNvGrpSpPr/>
          <p:nvPr/>
        </p:nvGrpSpPr>
        <p:grpSpPr>
          <a:xfrm>
            <a:off x="1910701" y="2375972"/>
            <a:ext cx="1464028" cy="884951"/>
            <a:chOff x="1830049" y="1472734"/>
            <a:chExt cx="2562286" cy="1548807"/>
          </a:xfrm>
        </p:grpSpPr>
        <p:grpSp>
          <p:nvGrpSpPr>
            <p:cNvPr id="769" name="グループ化 768">
              <a:extLst>
                <a:ext uri="{FF2B5EF4-FFF2-40B4-BE49-F238E27FC236}">
                  <a16:creationId xmlns:a16="http://schemas.microsoft.com/office/drawing/2014/main" id="{A4991B34-465F-4EA3-9C20-7CF6B14AD548}"/>
                </a:ext>
              </a:extLst>
            </p:cNvPr>
            <p:cNvGrpSpPr/>
            <p:nvPr/>
          </p:nvGrpSpPr>
          <p:grpSpPr>
            <a:xfrm>
              <a:off x="1830049" y="1484842"/>
              <a:ext cx="2562286" cy="1536699"/>
              <a:chOff x="746064" y="1894185"/>
              <a:chExt cx="2562286" cy="1536699"/>
            </a:xfrm>
          </p:grpSpPr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15E22F1E-15E5-4CEF-91E1-24D11FEC9174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4E3B3520-FC48-440A-9277-78201FD33F2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楕円 805">
                  <a:extLst>
                    <a:ext uri="{FF2B5EF4-FFF2-40B4-BE49-F238E27FC236}">
                      <a16:creationId xmlns:a16="http://schemas.microsoft.com/office/drawing/2014/main" id="{B091D606-2891-4128-9595-58B17BAEB65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2294158E-93A3-40B8-8285-A24865EF83B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B487CFAD-3F5A-4B72-8CF7-38A552F3B01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2F49BD54-8F5D-4AA1-981B-B2AE92F25EFD}"/>
                </a:ext>
              </a:extLst>
            </p:cNvPr>
            <p:cNvGrpSpPr/>
            <p:nvPr/>
          </p:nvGrpSpPr>
          <p:grpSpPr>
            <a:xfrm rot="19072997">
              <a:off x="2605790" y="1472734"/>
              <a:ext cx="598289" cy="741517"/>
              <a:chOff x="1585441" y="3581538"/>
              <a:chExt cx="1700973" cy="2108180"/>
            </a:xfrm>
          </p:grpSpPr>
          <p:sp>
            <p:nvSpPr>
              <p:cNvPr id="799" name="楕円 1">
                <a:extLst>
                  <a:ext uri="{FF2B5EF4-FFF2-40B4-BE49-F238E27FC236}">
                    <a16:creationId xmlns:a16="http://schemas.microsoft.com/office/drawing/2014/main" id="{DF3A7F0F-4CBE-4464-8B34-0888BBAE151F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楕円 1">
                <a:extLst>
                  <a:ext uri="{FF2B5EF4-FFF2-40B4-BE49-F238E27FC236}">
                    <a16:creationId xmlns:a16="http://schemas.microsoft.com/office/drawing/2014/main" id="{FA3790C8-5BC5-466E-8C01-5DBA71E724AB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E5A9C181-EAE7-4BB5-9156-688E495FF48A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1" name="グループ化 770">
              <a:extLst>
                <a:ext uri="{FF2B5EF4-FFF2-40B4-BE49-F238E27FC236}">
                  <a16:creationId xmlns:a16="http://schemas.microsoft.com/office/drawing/2014/main" id="{AFBC25C8-F0A6-40CA-AAB5-19BE89BA75CF}"/>
                </a:ext>
              </a:extLst>
            </p:cNvPr>
            <p:cNvGrpSpPr/>
            <p:nvPr/>
          </p:nvGrpSpPr>
          <p:grpSpPr>
            <a:xfrm rot="17176026">
              <a:off x="2132716" y="1688919"/>
              <a:ext cx="598289" cy="741517"/>
              <a:chOff x="1585441" y="3581538"/>
              <a:chExt cx="1700973" cy="2108180"/>
            </a:xfrm>
          </p:grpSpPr>
          <p:sp>
            <p:nvSpPr>
              <p:cNvPr id="796" name="楕円 1">
                <a:extLst>
                  <a:ext uri="{FF2B5EF4-FFF2-40B4-BE49-F238E27FC236}">
                    <a16:creationId xmlns:a16="http://schemas.microsoft.com/office/drawing/2014/main" id="{DCF4F6C1-7DEC-4F3C-9322-4030693A8CDE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7" name="楕円 1">
                <a:extLst>
                  <a:ext uri="{FF2B5EF4-FFF2-40B4-BE49-F238E27FC236}">
                    <a16:creationId xmlns:a16="http://schemas.microsoft.com/office/drawing/2014/main" id="{DBB3F334-3F09-45CB-ACCF-3A7B6EE44CBC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1D3B7DFF-7A01-4B58-83EA-639EEDC0740F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9AF6963C-F0DB-44C6-BC6D-286BEA5F2D1D}"/>
                </a:ext>
              </a:extLst>
            </p:cNvPr>
            <p:cNvGrpSpPr/>
            <p:nvPr/>
          </p:nvGrpSpPr>
          <p:grpSpPr>
            <a:xfrm rot="1800000">
              <a:off x="3117575" y="1595367"/>
              <a:ext cx="594890" cy="702634"/>
              <a:chOff x="3546680" y="3658589"/>
              <a:chExt cx="1691311" cy="1997632"/>
            </a:xfrm>
          </p:grpSpPr>
          <p:sp>
            <p:nvSpPr>
              <p:cNvPr id="793" name="楕円 2">
                <a:extLst>
                  <a:ext uri="{FF2B5EF4-FFF2-40B4-BE49-F238E27FC236}">
                    <a16:creationId xmlns:a16="http://schemas.microsoft.com/office/drawing/2014/main" id="{5A933234-2298-4677-B68A-910763C66F23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4" name="楕円 2">
                <a:extLst>
                  <a:ext uri="{FF2B5EF4-FFF2-40B4-BE49-F238E27FC236}">
                    <a16:creationId xmlns:a16="http://schemas.microsoft.com/office/drawing/2014/main" id="{D24BB5F7-3C59-4E24-B311-0766C42EF1E8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AED7526A-ABE6-4F6F-A97F-BF6D5D02577B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35FB68CD-52BE-4911-85D5-18FBE575BAF7}"/>
                </a:ext>
              </a:extLst>
            </p:cNvPr>
            <p:cNvGrpSpPr/>
            <p:nvPr/>
          </p:nvGrpSpPr>
          <p:grpSpPr>
            <a:xfrm rot="902941" flipH="1">
              <a:off x="2865460" y="1706700"/>
              <a:ext cx="598289" cy="741517"/>
              <a:chOff x="1585441" y="3581538"/>
              <a:chExt cx="1700973" cy="2108180"/>
            </a:xfrm>
          </p:grpSpPr>
          <p:sp>
            <p:nvSpPr>
              <p:cNvPr id="790" name="楕円 1">
                <a:extLst>
                  <a:ext uri="{FF2B5EF4-FFF2-40B4-BE49-F238E27FC236}">
                    <a16:creationId xmlns:a16="http://schemas.microsoft.com/office/drawing/2014/main" id="{0D9033F0-ACDB-46BE-9D18-3039DCEC63E7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楕円 1">
                <a:extLst>
                  <a:ext uri="{FF2B5EF4-FFF2-40B4-BE49-F238E27FC236}">
                    <a16:creationId xmlns:a16="http://schemas.microsoft.com/office/drawing/2014/main" id="{495FA230-DC78-40CF-B7EE-B8F84D4C481B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5C60EB48-3A64-4C2C-A378-FBE846CE0D8F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FB5F4D16-6566-4D3A-9C8A-660971A8AF02}"/>
                </a:ext>
              </a:extLst>
            </p:cNvPr>
            <p:cNvGrpSpPr/>
            <p:nvPr/>
          </p:nvGrpSpPr>
          <p:grpSpPr>
            <a:xfrm rot="19643709">
              <a:off x="2287268" y="1978875"/>
              <a:ext cx="594890" cy="702634"/>
              <a:chOff x="3546680" y="3658589"/>
              <a:chExt cx="1691311" cy="1997632"/>
            </a:xfrm>
          </p:grpSpPr>
          <p:sp>
            <p:nvSpPr>
              <p:cNvPr id="787" name="楕円 2">
                <a:extLst>
                  <a:ext uri="{FF2B5EF4-FFF2-40B4-BE49-F238E27FC236}">
                    <a16:creationId xmlns:a16="http://schemas.microsoft.com/office/drawing/2014/main" id="{C163BD19-A7C8-4117-A744-C966669305E8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楕円 2">
                <a:extLst>
                  <a:ext uri="{FF2B5EF4-FFF2-40B4-BE49-F238E27FC236}">
                    <a16:creationId xmlns:a16="http://schemas.microsoft.com/office/drawing/2014/main" id="{640F98D6-A6DA-4A41-AE15-76AF0C7D2104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D0206B91-5B41-41BA-9D21-558733AAF2D3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A47E4A3A-7954-4F36-AB56-866628751EF5}"/>
                </a:ext>
              </a:extLst>
            </p:cNvPr>
            <p:cNvGrpSpPr/>
            <p:nvPr/>
          </p:nvGrpSpPr>
          <p:grpSpPr>
            <a:xfrm rot="20475924">
              <a:off x="3586475" y="1799368"/>
              <a:ext cx="594890" cy="702634"/>
              <a:chOff x="3546680" y="3658589"/>
              <a:chExt cx="1691311" cy="1997632"/>
            </a:xfrm>
          </p:grpSpPr>
          <p:sp>
            <p:nvSpPr>
              <p:cNvPr id="784" name="楕円 2">
                <a:extLst>
                  <a:ext uri="{FF2B5EF4-FFF2-40B4-BE49-F238E27FC236}">
                    <a16:creationId xmlns:a16="http://schemas.microsoft.com/office/drawing/2014/main" id="{379AD2D2-3A56-4273-B7D3-A1D6A925F97D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楕円 2">
                <a:extLst>
                  <a:ext uri="{FF2B5EF4-FFF2-40B4-BE49-F238E27FC236}">
                    <a16:creationId xmlns:a16="http://schemas.microsoft.com/office/drawing/2014/main" id="{820BFC6D-E358-4FB1-A558-D4CB67D3637D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7DEF5EAA-F1F2-4B4F-B5EF-3737CFB3ED4F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EFB839B1-5132-4349-AEA9-F727FD9C9DE9}"/>
                </a:ext>
              </a:extLst>
            </p:cNvPr>
            <p:cNvGrpSpPr/>
            <p:nvPr/>
          </p:nvGrpSpPr>
          <p:grpSpPr>
            <a:xfrm rot="2973289">
              <a:off x="3354188" y="1928053"/>
              <a:ext cx="598289" cy="741517"/>
              <a:chOff x="1585441" y="3581538"/>
              <a:chExt cx="1700973" cy="2108180"/>
            </a:xfrm>
          </p:grpSpPr>
          <p:sp>
            <p:nvSpPr>
              <p:cNvPr id="781" name="楕円 1">
                <a:extLst>
                  <a:ext uri="{FF2B5EF4-FFF2-40B4-BE49-F238E27FC236}">
                    <a16:creationId xmlns:a16="http://schemas.microsoft.com/office/drawing/2014/main" id="{A5FE9304-8D2A-4C65-9D8A-9D8DB6370A68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楕円 1">
                <a:extLst>
                  <a:ext uri="{FF2B5EF4-FFF2-40B4-BE49-F238E27FC236}">
                    <a16:creationId xmlns:a16="http://schemas.microsoft.com/office/drawing/2014/main" id="{9C9ABB3B-7F79-48CB-973E-4C4C255CB0D2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15882AFD-2C80-4783-87CB-B78A9A354DF7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9719E973-6B5B-4A2B-B287-2A1801B4B86C}"/>
                </a:ext>
              </a:extLst>
            </p:cNvPr>
            <p:cNvGrpSpPr/>
            <p:nvPr/>
          </p:nvGrpSpPr>
          <p:grpSpPr>
            <a:xfrm rot="16951729">
              <a:off x="2842290" y="2068532"/>
              <a:ext cx="594890" cy="702634"/>
              <a:chOff x="3546680" y="3658589"/>
              <a:chExt cx="1691311" cy="1997632"/>
            </a:xfrm>
          </p:grpSpPr>
          <p:sp>
            <p:nvSpPr>
              <p:cNvPr id="778" name="楕円 2">
                <a:extLst>
                  <a:ext uri="{FF2B5EF4-FFF2-40B4-BE49-F238E27FC236}">
                    <a16:creationId xmlns:a16="http://schemas.microsoft.com/office/drawing/2014/main" id="{97BCDA17-9DC8-4787-9B5B-38B53B4F03C0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楕円 2">
                <a:extLst>
                  <a:ext uri="{FF2B5EF4-FFF2-40B4-BE49-F238E27FC236}">
                    <a16:creationId xmlns:a16="http://schemas.microsoft.com/office/drawing/2014/main" id="{939E8277-B013-41C9-BE79-5D6925A75899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4C842A4B-EA34-4A9E-8A31-68C3391D7B69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807" name="吹き出し: 円形 806">
            <a:extLst>
              <a:ext uri="{FF2B5EF4-FFF2-40B4-BE49-F238E27FC236}">
                <a16:creationId xmlns:a16="http://schemas.microsoft.com/office/drawing/2014/main" id="{44A21078-B05B-46FE-967B-4A486A1B8E0D}"/>
              </a:ext>
            </a:extLst>
          </p:cNvPr>
          <p:cNvSpPr/>
          <p:nvPr/>
        </p:nvSpPr>
        <p:spPr>
          <a:xfrm>
            <a:off x="409867" y="633021"/>
            <a:ext cx="1270293" cy="559029"/>
          </a:xfrm>
          <a:prstGeom prst="wedgeEllipseCallout">
            <a:avLst>
              <a:gd name="adj1" fmla="val 25179"/>
              <a:gd name="adj2" fmla="val 8566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野菜豊富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08" name="吹き出し: 円形 807">
            <a:extLst>
              <a:ext uri="{FF2B5EF4-FFF2-40B4-BE49-F238E27FC236}">
                <a16:creationId xmlns:a16="http://schemas.microsoft.com/office/drawing/2014/main" id="{08D9C90D-9E3D-4450-BDE4-5DA5E5A42F3C}"/>
              </a:ext>
            </a:extLst>
          </p:cNvPr>
          <p:cNvSpPr/>
          <p:nvPr/>
        </p:nvSpPr>
        <p:spPr>
          <a:xfrm>
            <a:off x="2464720" y="1412716"/>
            <a:ext cx="1270293" cy="559029"/>
          </a:xfrm>
          <a:prstGeom prst="wedgeEllipseCallout">
            <a:avLst>
              <a:gd name="adj1" fmla="val 56283"/>
              <a:gd name="adj2" fmla="val 23308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夢の国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09" name="テキスト ボックス 808">
            <a:extLst>
              <a:ext uri="{FF2B5EF4-FFF2-40B4-BE49-F238E27FC236}">
                <a16:creationId xmlns:a16="http://schemas.microsoft.com/office/drawing/2014/main" id="{2F85ECA0-3A7F-4FCE-A0EF-0BEA523339D0}"/>
              </a:ext>
            </a:extLst>
          </p:cNvPr>
          <p:cNvSpPr txBox="1"/>
          <p:nvPr/>
        </p:nvSpPr>
        <p:spPr>
          <a:xfrm>
            <a:off x="792889" y="2708881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ネギ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0" name="テキスト ボックス 809">
            <a:extLst>
              <a:ext uri="{FF2B5EF4-FFF2-40B4-BE49-F238E27FC236}">
                <a16:creationId xmlns:a16="http://schemas.microsoft.com/office/drawing/2014/main" id="{746BE6E4-0C9A-422E-9D35-65F92467D467}"/>
              </a:ext>
            </a:extLst>
          </p:cNvPr>
          <p:cNvSpPr txBox="1"/>
          <p:nvPr/>
        </p:nvSpPr>
        <p:spPr>
          <a:xfrm>
            <a:off x="2202019" y="329590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サトイモ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1" name="テキスト ボックス 810">
            <a:extLst>
              <a:ext uri="{FF2B5EF4-FFF2-40B4-BE49-F238E27FC236}">
                <a16:creationId xmlns:a16="http://schemas.microsoft.com/office/drawing/2014/main" id="{9970F98F-9913-46C2-B5A7-AAC2F6DA31E1}"/>
              </a:ext>
            </a:extLst>
          </p:cNvPr>
          <p:cNvSpPr txBox="1"/>
          <p:nvPr/>
        </p:nvSpPr>
        <p:spPr>
          <a:xfrm>
            <a:off x="713867" y="4469948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カブ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2" name="テキスト ボックス 811">
            <a:extLst>
              <a:ext uri="{FF2B5EF4-FFF2-40B4-BE49-F238E27FC236}">
                <a16:creationId xmlns:a16="http://schemas.microsoft.com/office/drawing/2014/main" id="{446FE891-0ADE-4463-968A-2EC4AAEF62D5}"/>
              </a:ext>
            </a:extLst>
          </p:cNvPr>
          <p:cNvSpPr txBox="1"/>
          <p:nvPr/>
        </p:nvSpPr>
        <p:spPr>
          <a:xfrm>
            <a:off x="1838789" y="519243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さやいんげん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3" name="テキスト ボックス 812">
            <a:extLst>
              <a:ext uri="{FF2B5EF4-FFF2-40B4-BE49-F238E27FC236}">
                <a16:creationId xmlns:a16="http://schemas.microsoft.com/office/drawing/2014/main" id="{7A8F0D1E-A57B-4783-8632-67ABEBDFDD6A}"/>
              </a:ext>
            </a:extLst>
          </p:cNvPr>
          <p:cNvSpPr txBox="1"/>
          <p:nvPr/>
        </p:nvSpPr>
        <p:spPr>
          <a:xfrm>
            <a:off x="406092" y="6027815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ほうれん草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87" name="グループ化 1486">
            <a:extLst>
              <a:ext uri="{FF2B5EF4-FFF2-40B4-BE49-F238E27FC236}">
                <a16:creationId xmlns:a16="http://schemas.microsoft.com/office/drawing/2014/main" id="{B3839FB9-4F78-4441-BC5B-E5AEEA2DDA37}"/>
              </a:ext>
            </a:extLst>
          </p:cNvPr>
          <p:cNvGrpSpPr/>
          <p:nvPr/>
        </p:nvGrpSpPr>
        <p:grpSpPr>
          <a:xfrm rot="900000">
            <a:off x="4929434" y="1702063"/>
            <a:ext cx="1097800" cy="302934"/>
            <a:chOff x="1499216" y="2619708"/>
            <a:chExt cx="2826466" cy="779958"/>
          </a:xfrm>
        </p:grpSpPr>
        <p:sp>
          <p:nvSpPr>
            <p:cNvPr id="1488" name="台形 1487">
              <a:extLst>
                <a:ext uri="{FF2B5EF4-FFF2-40B4-BE49-F238E27FC236}">
                  <a16:creationId xmlns:a16="http://schemas.microsoft.com/office/drawing/2014/main" id="{7A4F8A5F-5F16-42CB-96E7-782494ABDC8A}"/>
                </a:ext>
              </a:extLst>
            </p:cNvPr>
            <p:cNvSpPr/>
            <p:nvPr/>
          </p:nvSpPr>
          <p:spPr>
            <a:xfrm rot="10800000">
              <a:off x="1871799" y="3261487"/>
              <a:ext cx="45719" cy="72008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89" name="台形 1488">
              <a:extLst>
                <a:ext uri="{FF2B5EF4-FFF2-40B4-BE49-F238E27FC236}">
                  <a16:creationId xmlns:a16="http://schemas.microsoft.com/office/drawing/2014/main" id="{68B90B50-18B3-43D6-BD0B-065410D0C1CA}"/>
                </a:ext>
              </a:extLst>
            </p:cNvPr>
            <p:cNvSpPr/>
            <p:nvPr/>
          </p:nvSpPr>
          <p:spPr>
            <a:xfrm rot="10800000">
              <a:off x="3239613" y="3236352"/>
              <a:ext cx="45719" cy="72008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0" name="楕円 1489">
              <a:extLst>
                <a:ext uri="{FF2B5EF4-FFF2-40B4-BE49-F238E27FC236}">
                  <a16:creationId xmlns:a16="http://schemas.microsoft.com/office/drawing/2014/main" id="{E00E03F1-2F3F-4827-9E85-E56C11D6FA8F}"/>
                </a:ext>
              </a:extLst>
            </p:cNvPr>
            <p:cNvSpPr/>
            <p:nvPr/>
          </p:nvSpPr>
          <p:spPr>
            <a:xfrm>
              <a:off x="1862228" y="3316397"/>
              <a:ext cx="64363" cy="643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1" name="円: 塗りつぶしなし 1490">
              <a:extLst>
                <a:ext uri="{FF2B5EF4-FFF2-40B4-BE49-F238E27FC236}">
                  <a16:creationId xmlns:a16="http://schemas.microsoft.com/office/drawing/2014/main" id="{736FE6AD-763E-4B2A-A6C1-A47AC9A15E3A}"/>
                </a:ext>
              </a:extLst>
            </p:cNvPr>
            <p:cNvSpPr/>
            <p:nvPr/>
          </p:nvSpPr>
          <p:spPr>
            <a:xfrm>
              <a:off x="1844589" y="3300023"/>
              <a:ext cx="99643" cy="99643"/>
            </a:xfrm>
            <a:prstGeom prst="donu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2" name="楕円 1491">
              <a:extLst>
                <a:ext uri="{FF2B5EF4-FFF2-40B4-BE49-F238E27FC236}">
                  <a16:creationId xmlns:a16="http://schemas.microsoft.com/office/drawing/2014/main" id="{7F75488B-8160-4452-865D-35F086DDE074}"/>
                </a:ext>
              </a:extLst>
            </p:cNvPr>
            <p:cNvSpPr/>
            <p:nvPr/>
          </p:nvSpPr>
          <p:spPr>
            <a:xfrm>
              <a:off x="3229066" y="3316397"/>
              <a:ext cx="64363" cy="643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3" name="円: 塗りつぶしなし 1492">
              <a:extLst>
                <a:ext uri="{FF2B5EF4-FFF2-40B4-BE49-F238E27FC236}">
                  <a16:creationId xmlns:a16="http://schemas.microsoft.com/office/drawing/2014/main" id="{CFB8A1D4-226F-4ABE-AF8D-4BFB2FEA5FFE}"/>
                </a:ext>
              </a:extLst>
            </p:cNvPr>
            <p:cNvSpPr/>
            <p:nvPr/>
          </p:nvSpPr>
          <p:spPr>
            <a:xfrm>
              <a:off x="3211427" y="3300023"/>
              <a:ext cx="99643" cy="99643"/>
            </a:xfrm>
            <a:prstGeom prst="donu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4" name="フリーフォーム: 図形 1493">
              <a:extLst>
                <a:ext uri="{FF2B5EF4-FFF2-40B4-BE49-F238E27FC236}">
                  <a16:creationId xmlns:a16="http://schemas.microsoft.com/office/drawing/2014/main" id="{167CB88A-26E9-48BC-B8CB-0886B5FA78B4}"/>
                </a:ext>
              </a:extLst>
            </p:cNvPr>
            <p:cNvSpPr/>
            <p:nvPr/>
          </p:nvSpPr>
          <p:spPr>
            <a:xfrm rot="10800000" flipV="1">
              <a:off x="3767739" y="2619708"/>
              <a:ext cx="508955" cy="343679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  <a:gd name="connsiteX0" fmla="*/ 857284 w 857284"/>
                <a:gd name="connsiteY0" fmla="*/ 264470 h 264470"/>
                <a:gd name="connsiteX1" fmla="*/ 247906 w 857284"/>
                <a:gd name="connsiteY1" fmla="*/ 264470 h 264470"/>
                <a:gd name="connsiteX2" fmla="*/ 242316 w 857284"/>
                <a:gd name="connsiteY2" fmla="*/ 255283 h 264470"/>
                <a:gd name="connsiteX3" fmla="*/ 0 w 857284"/>
                <a:gd name="connsiteY3" fmla="*/ 4912 h 264470"/>
                <a:gd name="connsiteX4" fmla="*/ 319460 w 857284"/>
                <a:gd name="connsiteY4" fmla="*/ 0 h 264470"/>
                <a:gd name="connsiteX5" fmla="*/ 857284 w 857284"/>
                <a:gd name="connsiteY5" fmla="*/ 26447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84" h="264470">
                  <a:moveTo>
                    <a:pt x="857284" y="264470"/>
                  </a:moveTo>
                  <a:lnTo>
                    <a:pt x="247906" y="264470"/>
                  </a:lnTo>
                  <a:lnTo>
                    <a:pt x="242316" y="255283"/>
                  </a:lnTo>
                  <a:lnTo>
                    <a:pt x="0" y="4912"/>
                  </a:lnTo>
                  <a:lnTo>
                    <a:pt x="319460" y="0"/>
                  </a:lnTo>
                  <a:lnTo>
                    <a:pt x="857284" y="26447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5" name="フリーフォーム: 図形 1494">
              <a:extLst>
                <a:ext uri="{FF2B5EF4-FFF2-40B4-BE49-F238E27FC236}">
                  <a16:creationId xmlns:a16="http://schemas.microsoft.com/office/drawing/2014/main" id="{A027342B-41A5-4C5B-A51A-F0C67C0983CA}"/>
                </a:ext>
              </a:extLst>
            </p:cNvPr>
            <p:cNvSpPr/>
            <p:nvPr/>
          </p:nvSpPr>
          <p:spPr>
            <a:xfrm rot="10800000" flipV="1">
              <a:off x="1499216" y="2910519"/>
              <a:ext cx="2749034" cy="360248"/>
            </a:xfrm>
            <a:custGeom>
              <a:avLst/>
              <a:gdLst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2032375 w 2855305"/>
                <a:gd name="connsiteY2" fmla="*/ 61479 h 411466"/>
                <a:gd name="connsiteX3" fmla="*/ 917934 w 2855305"/>
                <a:gd name="connsiteY3" fmla="*/ 61479 h 411466"/>
                <a:gd name="connsiteX4" fmla="*/ 917934 w 2855305"/>
                <a:gd name="connsiteY4" fmla="*/ 42650 h 411466"/>
                <a:gd name="connsiteX5" fmla="*/ 458968 w 2855305"/>
                <a:gd name="connsiteY5" fmla="*/ 42649 h 411466"/>
                <a:gd name="connsiteX6" fmla="*/ 0 w 2855305"/>
                <a:gd name="connsiteY6" fmla="*/ 205733 h 411466"/>
                <a:gd name="connsiteX7" fmla="*/ 458968 w 2855305"/>
                <a:gd name="connsiteY7" fmla="*/ 368817 h 411466"/>
                <a:gd name="connsiteX8" fmla="*/ 917934 w 2855305"/>
                <a:gd name="connsiteY8" fmla="*/ 368817 h 411466"/>
                <a:gd name="connsiteX9" fmla="*/ 917934 w 2855305"/>
                <a:gd name="connsiteY9" fmla="*/ 349987 h 411466"/>
                <a:gd name="connsiteX10" fmla="*/ 2032375 w 2855305"/>
                <a:gd name="connsiteY10" fmla="*/ 349986 h 411466"/>
                <a:gd name="connsiteX11" fmla="*/ 2032375 w 2855305"/>
                <a:gd name="connsiteY11" fmla="*/ 411466 h 411466"/>
                <a:gd name="connsiteX12" fmla="*/ 2443839 w 2855305"/>
                <a:gd name="connsiteY12" fmla="*/ 411466 h 411466"/>
                <a:gd name="connsiteX13" fmla="*/ 2855305 w 2855305"/>
                <a:gd name="connsiteY13" fmla="*/ 205733 h 411466"/>
                <a:gd name="connsiteX14" fmla="*/ 2443839 w 2855305"/>
                <a:gd name="connsiteY14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917934 w 2855305"/>
                <a:gd name="connsiteY8" fmla="*/ 349987 h 411466"/>
                <a:gd name="connsiteX9" fmla="*/ 2032375 w 2855305"/>
                <a:gd name="connsiteY9" fmla="*/ 349986 h 411466"/>
                <a:gd name="connsiteX10" fmla="*/ 2032375 w 2855305"/>
                <a:gd name="connsiteY10" fmla="*/ 411466 h 411466"/>
                <a:gd name="connsiteX11" fmla="*/ 2443839 w 2855305"/>
                <a:gd name="connsiteY11" fmla="*/ 411466 h 411466"/>
                <a:gd name="connsiteX12" fmla="*/ 2855305 w 2855305"/>
                <a:gd name="connsiteY12" fmla="*/ 205733 h 411466"/>
                <a:gd name="connsiteX13" fmla="*/ 2443839 w 2855305"/>
                <a:gd name="connsiteY13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917934 w 2855305"/>
                <a:gd name="connsiteY8" fmla="*/ 349987 h 411466"/>
                <a:gd name="connsiteX9" fmla="*/ 2032375 w 2855305"/>
                <a:gd name="connsiteY9" fmla="*/ 411466 h 411466"/>
                <a:gd name="connsiteX10" fmla="*/ 2443839 w 2855305"/>
                <a:gd name="connsiteY10" fmla="*/ 411466 h 411466"/>
                <a:gd name="connsiteX11" fmla="*/ 2855305 w 2855305"/>
                <a:gd name="connsiteY11" fmla="*/ 205733 h 411466"/>
                <a:gd name="connsiteX12" fmla="*/ 2443839 w 2855305"/>
                <a:gd name="connsiteY12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2032375 w 2855305"/>
                <a:gd name="connsiteY8" fmla="*/ 411466 h 411466"/>
                <a:gd name="connsiteX9" fmla="*/ 2443839 w 2855305"/>
                <a:gd name="connsiteY9" fmla="*/ 411466 h 411466"/>
                <a:gd name="connsiteX10" fmla="*/ 2855305 w 2855305"/>
                <a:gd name="connsiteY10" fmla="*/ 205733 h 411466"/>
                <a:gd name="connsiteX11" fmla="*/ 2443839 w 2855305"/>
                <a:gd name="connsiteY11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2032375 w 2855305"/>
                <a:gd name="connsiteY7" fmla="*/ 411466 h 411466"/>
                <a:gd name="connsiteX8" fmla="*/ 2443839 w 2855305"/>
                <a:gd name="connsiteY8" fmla="*/ 411466 h 411466"/>
                <a:gd name="connsiteX9" fmla="*/ 2855305 w 2855305"/>
                <a:gd name="connsiteY9" fmla="*/ 205733 h 411466"/>
                <a:gd name="connsiteX10" fmla="*/ 2443839 w 2855305"/>
                <a:gd name="connsiteY10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458968 w 2855305"/>
                <a:gd name="connsiteY3" fmla="*/ 42649 h 411466"/>
                <a:gd name="connsiteX4" fmla="*/ 0 w 2855305"/>
                <a:gd name="connsiteY4" fmla="*/ 205733 h 411466"/>
                <a:gd name="connsiteX5" fmla="*/ 458968 w 2855305"/>
                <a:gd name="connsiteY5" fmla="*/ 368817 h 411466"/>
                <a:gd name="connsiteX6" fmla="*/ 2032375 w 2855305"/>
                <a:gd name="connsiteY6" fmla="*/ 411466 h 411466"/>
                <a:gd name="connsiteX7" fmla="*/ 2443839 w 2855305"/>
                <a:gd name="connsiteY7" fmla="*/ 411466 h 411466"/>
                <a:gd name="connsiteX8" fmla="*/ 2855305 w 2855305"/>
                <a:gd name="connsiteY8" fmla="*/ 205733 h 411466"/>
                <a:gd name="connsiteX9" fmla="*/ 2443839 w 2855305"/>
                <a:gd name="connsiteY9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458968 w 2855305"/>
                <a:gd name="connsiteY2" fmla="*/ 42649 h 411466"/>
                <a:gd name="connsiteX3" fmla="*/ 0 w 2855305"/>
                <a:gd name="connsiteY3" fmla="*/ 205733 h 411466"/>
                <a:gd name="connsiteX4" fmla="*/ 458968 w 2855305"/>
                <a:gd name="connsiteY4" fmla="*/ 368817 h 411466"/>
                <a:gd name="connsiteX5" fmla="*/ 2032375 w 2855305"/>
                <a:gd name="connsiteY5" fmla="*/ 411466 h 411466"/>
                <a:gd name="connsiteX6" fmla="*/ 2443839 w 2855305"/>
                <a:gd name="connsiteY6" fmla="*/ 411466 h 411466"/>
                <a:gd name="connsiteX7" fmla="*/ 2855305 w 2855305"/>
                <a:gd name="connsiteY7" fmla="*/ 205733 h 411466"/>
                <a:gd name="connsiteX8" fmla="*/ 2443839 w 2855305"/>
                <a:gd name="connsiteY8" fmla="*/ 0 h 411466"/>
                <a:gd name="connsiteX0" fmla="*/ 2443839 w 2855305"/>
                <a:gd name="connsiteY0" fmla="*/ 0 h 411466"/>
                <a:gd name="connsiteX1" fmla="*/ 458968 w 2855305"/>
                <a:gd name="connsiteY1" fmla="*/ 42649 h 411466"/>
                <a:gd name="connsiteX2" fmla="*/ 0 w 2855305"/>
                <a:gd name="connsiteY2" fmla="*/ 205733 h 411466"/>
                <a:gd name="connsiteX3" fmla="*/ 458968 w 2855305"/>
                <a:gd name="connsiteY3" fmla="*/ 368817 h 411466"/>
                <a:gd name="connsiteX4" fmla="*/ 2032375 w 2855305"/>
                <a:gd name="connsiteY4" fmla="*/ 411466 h 411466"/>
                <a:gd name="connsiteX5" fmla="*/ 2443839 w 2855305"/>
                <a:gd name="connsiteY5" fmla="*/ 411466 h 411466"/>
                <a:gd name="connsiteX6" fmla="*/ 2855305 w 2855305"/>
                <a:gd name="connsiteY6" fmla="*/ 205733 h 411466"/>
                <a:gd name="connsiteX7" fmla="*/ 2443839 w 2855305"/>
                <a:gd name="connsiteY7" fmla="*/ 0 h 411466"/>
                <a:gd name="connsiteX0" fmla="*/ 2443839 w 2855305"/>
                <a:gd name="connsiteY0" fmla="*/ 0 h 411466"/>
                <a:gd name="connsiteX1" fmla="*/ 458968 w 2855305"/>
                <a:gd name="connsiteY1" fmla="*/ 42649 h 411466"/>
                <a:gd name="connsiteX2" fmla="*/ 0 w 2855305"/>
                <a:gd name="connsiteY2" fmla="*/ 205733 h 411466"/>
                <a:gd name="connsiteX3" fmla="*/ 458968 w 2855305"/>
                <a:gd name="connsiteY3" fmla="*/ 368817 h 411466"/>
                <a:gd name="connsiteX4" fmla="*/ 2443839 w 2855305"/>
                <a:gd name="connsiteY4" fmla="*/ 411466 h 411466"/>
                <a:gd name="connsiteX5" fmla="*/ 2855305 w 2855305"/>
                <a:gd name="connsiteY5" fmla="*/ 205733 h 411466"/>
                <a:gd name="connsiteX6" fmla="*/ 2443839 w 2855305"/>
                <a:gd name="connsiteY6" fmla="*/ 0 h 411466"/>
                <a:gd name="connsiteX0" fmla="*/ 2484076 w 2895542"/>
                <a:gd name="connsiteY0" fmla="*/ 0 h 411466"/>
                <a:gd name="connsiteX1" fmla="*/ 499205 w 2895542"/>
                <a:gd name="connsiteY1" fmla="*/ 42649 h 411466"/>
                <a:gd name="connsiteX2" fmla="*/ 0 w 2895542"/>
                <a:gd name="connsiteY2" fmla="*/ 148617 h 411466"/>
                <a:gd name="connsiteX3" fmla="*/ 499205 w 2895542"/>
                <a:gd name="connsiteY3" fmla="*/ 368817 h 411466"/>
                <a:gd name="connsiteX4" fmla="*/ 2484076 w 2895542"/>
                <a:gd name="connsiteY4" fmla="*/ 411466 h 411466"/>
                <a:gd name="connsiteX5" fmla="*/ 2895542 w 2895542"/>
                <a:gd name="connsiteY5" fmla="*/ 205733 h 411466"/>
                <a:gd name="connsiteX6" fmla="*/ 2484076 w 2895542"/>
                <a:gd name="connsiteY6" fmla="*/ 0 h 411466"/>
                <a:gd name="connsiteX0" fmla="*/ 2484076 w 2895542"/>
                <a:gd name="connsiteY0" fmla="*/ 0 h 411466"/>
                <a:gd name="connsiteX1" fmla="*/ 499205 w 2895542"/>
                <a:gd name="connsiteY1" fmla="*/ 42649 h 411466"/>
                <a:gd name="connsiteX2" fmla="*/ 0 w 2895542"/>
                <a:gd name="connsiteY2" fmla="*/ 148617 h 411466"/>
                <a:gd name="connsiteX3" fmla="*/ 499205 w 2895542"/>
                <a:gd name="connsiteY3" fmla="*/ 368817 h 411466"/>
                <a:gd name="connsiteX4" fmla="*/ 2484076 w 2895542"/>
                <a:gd name="connsiteY4" fmla="*/ 411466 h 411466"/>
                <a:gd name="connsiteX5" fmla="*/ 2895542 w 2895542"/>
                <a:gd name="connsiteY5" fmla="*/ 205733 h 411466"/>
                <a:gd name="connsiteX6" fmla="*/ 2484076 w 2895542"/>
                <a:gd name="connsiteY6" fmla="*/ 0 h 411466"/>
                <a:gd name="connsiteX0" fmla="*/ 2486173 w 2897639"/>
                <a:gd name="connsiteY0" fmla="*/ 0 h 411466"/>
                <a:gd name="connsiteX1" fmla="*/ 501302 w 2897639"/>
                <a:gd name="connsiteY1" fmla="*/ 42649 h 411466"/>
                <a:gd name="connsiteX2" fmla="*/ 2097 w 2897639"/>
                <a:gd name="connsiteY2" fmla="*/ 148617 h 411466"/>
                <a:gd name="connsiteX3" fmla="*/ 614468 w 2897639"/>
                <a:gd name="connsiteY3" fmla="*/ 366098 h 411466"/>
                <a:gd name="connsiteX4" fmla="*/ 2486173 w 2897639"/>
                <a:gd name="connsiteY4" fmla="*/ 411466 h 411466"/>
                <a:gd name="connsiteX5" fmla="*/ 2897639 w 2897639"/>
                <a:gd name="connsiteY5" fmla="*/ 205733 h 411466"/>
                <a:gd name="connsiteX6" fmla="*/ 2486173 w 2897639"/>
                <a:gd name="connsiteY6" fmla="*/ 0 h 411466"/>
                <a:gd name="connsiteX0" fmla="*/ 2523497 w 2934963"/>
                <a:gd name="connsiteY0" fmla="*/ 0 h 411466"/>
                <a:gd name="connsiteX1" fmla="*/ 538626 w 2934963"/>
                <a:gd name="connsiteY1" fmla="*/ 42649 h 411466"/>
                <a:gd name="connsiteX2" fmla="*/ 1699 w 2934963"/>
                <a:gd name="connsiteY2" fmla="*/ 94221 h 411466"/>
                <a:gd name="connsiteX3" fmla="*/ 651792 w 2934963"/>
                <a:gd name="connsiteY3" fmla="*/ 366098 h 411466"/>
                <a:gd name="connsiteX4" fmla="*/ 2523497 w 2934963"/>
                <a:gd name="connsiteY4" fmla="*/ 411466 h 411466"/>
                <a:gd name="connsiteX5" fmla="*/ 2934963 w 2934963"/>
                <a:gd name="connsiteY5" fmla="*/ 205733 h 411466"/>
                <a:gd name="connsiteX6" fmla="*/ 2523497 w 2934963"/>
                <a:gd name="connsiteY6" fmla="*/ 0 h 411466"/>
                <a:gd name="connsiteX0" fmla="*/ 2521884 w 2933350"/>
                <a:gd name="connsiteY0" fmla="*/ 0 h 411466"/>
                <a:gd name="connsiteX1" fmla="*/ 537013 w 2933350"/>
                <a:gd name="connsiteY1" fmla="*/ 42649 h 411466"/>
                <a:gd name="connsiteX2" fmla="*/ 86 w 2933350"/>
                <a:gd name="connsiteY2" fmla="*/ 94221 h 411466"/>
                <a:gd name="connsiteX3" fmla="*/ 650179 w 2933350"/>
                <a:gd name="connsiteY3" fmla="*/ 366098 h 411466"/>
                <a:gd name="connsiteX4" fmla="*/ 2521884 w 2933350"/>
                <a:gd name="connsiteY4" fmla="*/ 411466 h 411466"/>
                <a:gd name="connsiteX5" fmla="*/ 2933350 w 2933350"/>
                <a:gd name="connsiteY5" fmla="*/ 205733 h 411466"/>
                <a:gd name="connsiteX6" fmla="*/ 2521884 w 2933350"/>
                <a:gd name="connsiteY6" fmla="*/ 0 h 411466"/>
                <a:gd name="connsiteX0" fmla="*/ 2521884 w 2933350"/>
                <a:gd name="connsiteY0" fmla="*/ 0 h 411466"/>
                <a:gd name="connsiteX1" fmla="*/ 537013 w 2933350"/>
                <a:gd name="connsiteY1" fmla="*/ 42649 h 411466"/>
                <a:gd name="connsiteX2" fmla="*/ 86 w 2933350"/>
                <a:gd name="connsiteY2" fmla="*/ 94221 h 411466"/>
                <a:gd name="connsiteX3" fmla="*/ 650179 w 2933350"/>
                <a:gd name="connsiteY3" fmla="*/ 366098 h 411466"/>
                <a:gd name="connsiteX4" fmla="*/ 2521884 w 2933350"/>
                <a:gd name="connsiteY4" fmla="*/ 411466 h 411466"/>
                <a:gd name="connsiteX5" fmla="*/ 2933350 w 2933350"/>
                <a:gd name="connsiteY5" fmla="*/ 205733 h 411466"/>
                <a:gd name="connsiteX6" fmla="*/ 2521884 w 2933350"/>
                <a:gd name="connsiteY6" fmla="*/ 0 h 411466"/>
                <a:gd name="connsiteX0" fmla="*/ 2516858 w 2928324"/>
                <a:gd name="connsiteY0" fmla="*/ 0 h 411466"/>
                <a:gd name="connsiteX1" fmla="*/ 531987 w 2928324"/>
                <a:gd name="connsiteY1" fmla="*/ 42649 h 411466"/>
                <a:gd name="connsiteX2" fmla="*/ 89 w 2928324"/>
                <a:gd name="connsiteY2" fmla="*/ 113259 h 411466"/>
                <a:gd name="connsiteX3" fmla="*/ 645153 w 2928324"/>
                <a:gd name="connsiteY3" fmla="*/ 366098 h 411466"/>
                <a:gd name="connsiteX4" fmla="*/ 2516858 w 2928324"/>
                <a:gd name="connsiteY4" fmla="*/ 411466 h 411466"/>
                <a:gd name="connsiteX5" fmla="*/ 2928324 w 2928324"/>
                <a:gd name="connsiteY5" fmla="*/ 205733 h 411466"/>
                <a:gd name="connsiteX6" fmla="*/ 2516858 w 2928324"/>
                <a:gd name="connsiteY6" fmla="*/ 0 h 411466"/>
                <a:gd name="connsiteX0" fmla="*/ 2491728 w 2903194"/>
                <a:gd name="connsiteY0" fmla="*/ 0 h 411466"/>
                <a:gd name="connsiteX1" fmla="*/ 506857 w 2903194"/>
                <a:gd name="connsiteY1" fmla="*/ 42649 h 411466"/>
                <a:gd name="connsiteX2" fmla="*/ 107 w 2903194"/>
                <a:gd name="connsiteY2" fmla="*/ 113259 h 411466"/>
                <a:gd name="connsiteX3" fmla="*/ 620023 w 2903194"/>
                <a:gd name="connsiteY3" fmla="*/ 366098 h 411466"/>
                <a:gd name="connsiteX4" fmla="*/ 2491728 w 2903194"/>
                <a:gd name="connsiteY4" fmla="*/ 411466 h 411466"/>
                <a:gd name="connsiteX5" fmla="*/ 2903194 w 2903194"/>
                <a:gd name="connsiteY5" fmla="*/ 205733 h 411466"/>
                <a:gd name="connsiteX6" fmla="*/ 2491728 w 2903194"/>
                <a:gd name="connsiteY6" fmla="*/ 0 h 411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3194" h="411466">
                  <a:moveTo>
                    <a:pt x="2491728" y="0"/>
                  </a:moveTo>
                  <a:lnTo>
                    <a:pt x="506857" y="42649"/>
                  </a:lnTo>
                  <a:cubicBezTo>
                    <a:pt x="91587" y="61525"/>
                    <a:pt x="-3666" y="40311"/>
                    <a:pt x="107" y="113259"/>
                  </a:cubicBezTo>
                  <a:cubicBezTo>
                    <a:pt x="3880" y="186207"/>
                    <a:pt x="366543" y="366098"/>
                    <a:pt x="620023" y="366098"/>
                  </a:cubicBezTo>
                  <a:lnTo>
                    <a:pt x="2491728" y="411466"/>
                  </a:lnTo>
                  <a:cubicBezTo>
                    <a:pt x="2718974" y="411466"/>
                    <a:pt x="2903194" y="319356"/>
                    <a:pt x="2903194" y="205733"/>
                  </a:cubicBezTo>
                  <a:cubicBezTo>
                    <a:pt x="2903194" y="92110"/>
                    <a:pt x="2718974" y="0"/>
                    <a:pt x="2491728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6" name="四角形: 角を丸くする 1495">
              <a:extLst>
                <a:ext uri="{FF2B5EF4-FFF2-40B4-BE49-F238E27FC236}">
                  <a16:creationId xmlns:a16="http://schemas.microsoft.com/office/drawing/2014/main" id="{55FA39FB-A508-411E-94F0-8EC0232D0047}"/>
                </a:ext>
              </a:extLst>
            </p:cNvPr>
            <p:cNvSpPr/>
            <p:nvPr/>
          </p:nvSpPr>
          <p:spPr>
            <a:xfrm>
              <a:off x="2419994" y="3188832"/>
              <a:ext cx="282726" cy="85988"/>
            </a:xfrm>
            <a:prstGeom prst="roundRect">
              <a:avLst>
                <a:gd name="adj" fmla="val 30211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7" name="四角形: 角を丸くする 1496">
              <a:extLst>
                <a:ext uri="{FF2B5EF4-FFF2-40B4-BE49-F238E27FC236}">
                  <a16:creationId xmlns:a16="http://schemas.microsoft.com/office/drawing/2014/main" id="{43F13455-BEE6-464B-8785-6FFCF66DE2FF}"/>
                </a:ext>
              </a:extLst>
            </p:cNvPr>
            <p:cNvSpPr/>
            <p:nvPr/>
          </p:nvSpPr>
          <p:spPr>
            <a:xfrm>
              <a:off x="2389248" y="3152710"/>
              <a:ext cx="278195" cy="158232"/>
            </a:xfrm>
            <a:prstGeom prst="roundRect">
              <a:avLst>
                <a:gd name="adj" fmla="val 30211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8" name="フリーフォーム: 図形 1497">
              <a:extLst>
                <a:ext uri="{FF2B5EF4-FFF2-40B4-BE49-F238E27FC236}">
                  <a16:creationId xmlns:a16="http://schemas.microsoft.com/office/drawing/2014/main" id="{0DEB239C-F490-49C6-AE54-DFEE4F715E0B}"/>
                </a:ext>
              </a:extLst>
            </p:cNvPr>
            <p:cNvSpPr/>
            <p:nvPr/>
          </p:nvSpPr>
          <p:spPr>
            <a:xfrm rot="10800000">
              <a:off x="2501690" y="3152710"/>
              <a:ext cx="692834" cy="192756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834" h="264470">
                  <a:moveTo>
                    <a:pt x="692834" y="264470"/>
                  </a:moveTo>
                  <a:lnTo>
                    <a:pt x="83456" y="264470"/>
                  </a:lnTo>
                  <a:lnTo>
                    <a:pt x="77866" y="255283"/>
                  </a:lnTo>
                  <a:lnTo>
                    <a:pt x="0" y="0"/>
                  </a:lnTo>
                  <a:lnTo>
                    <a:pt x="155010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499" name="フリーフォーム: 図形 1498">
              <a:extLst>
                <a:ext uri="{FF2B5EF4-FFF2-40B4-BE49-F238E27FC236}">
                  <a16:creationId xmlns:a16="http://schemas.microsoft.com/office/drawing/2014/main" id="{A116879D-725D-4F0C-ACB2-BDF7144D17E1}"/>
                </a:ext>
              </a:extLst>
            </p:cNvPr>
            <p:cNvSpPr/>
            <p:nvPr/>
          </p:nvSpPr>
          <p:spPr>
            <a:xfrm rot="10800000">
              <a:off x="3922152" y="3055243"/>
              <a:ext cx="403530" cy="128196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  <a:gd name="connsiteX0" fmla="*/ 857284 w 857284"/>
                <a:gd name="connsiteY0" fmla="*/ 264470 h 264470"/>
                <a:gd name="connsiteX1" fmla="*/ 247906 w 857284"/>
                <a:gd name="connsiteY1" fmla="*/ 264470 h 264470"/>
                <a:gd name="connsiteX2" fmla="*/ 242316 w 857284"/>
                <a:gd name="connsiteY2" fmla="*/ 255283 h 264470"/>
                <a:gd name="connsiteX3" fmla="*/ 0 w 857284"/>
                <a:gd name="connsiteY3" fmla="*/ 4912 h 264470"/>
                <a:gd name="connsiteX4" fmla="*/ 319460 w 857284"/>
                <a:gd name="connsiteY4" fmla="*/ 0 h 264470"/>
                <a:gd name="connsiteX5" fmla="*/ 857284 w 857284"/>
                <a:gd name="connsiteY5" fmla="*/ 26447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84" h="264470">
                  <a:moveTo>
                    <a:pt x="857284" y="264470"/>
                  </a:moveTo>
                  <a:lnTo>
                    <a:pt x="247906" y="264470"/>
                  </a:lnTo>
                  <a:lnTo>
                    <a:pt x="242316" y="255283"/>
                  </a:lnTo>
                  <a:lnTo>
                    <a:pt x="0" y="4912"/>
                  </a:lnTo>
                  <a:lnTo>
                    <a:pt x="319460" y="0"/>
                  </a:lnTo>
                  <a:lnTo>
                    <a:pt x="857284" y="26447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500" name="フリーフォーム: 図形 1499">
              <a:extLst>
                <a:ext uri="{FF2B5EF4-FFF2-40B4-BE49-F238E27FC236}">
                  <a16:creationId xmlns:a16="http://schemas.microsoft.com/office/drawing/2014/main" id="{26DAE6E7-5CC8-4C58-BE88-E7F8383AB67D}"/>
                </a:ext>
              </a:extLst>
            </p:cNvPr>
            <p:cNvSpPr/>
            <p:nvPr/>
          </p:nvSpPr>
          <p:spPr>
            <a:xfrm rot="10800000" flipV="1">
              <a:off x="1522946" y="2990417"/>
              <a:ext cx="143813" cy="45719"/>
            </a:xfrm>
            <a:custGeom>
              <a:avLst/>
              <a:gdLst>
                <a:gd name="connsiteX0" fmla="*/ 93081 w 143813"/>
                <a:gd name="connsiteY0" fmla="*/ 0 h 45719"/>
                <a:gd name="connsiteX1" fmla="*/ 0 w 143813"/>
                <a:gd name="connsiteY1" fmla="*/ 0 h 45719"/>
                <a:gd name="connsiteX2" fmla="*/ 0 w 143813"/>
                <a:gd name="connsiteY2" fmla="*/ 45719 h 45719"/>
                <a:gd name="connsiteX3" fmla="*/ 143813 w 143813"/>
                <a:gd name="connsiteY3" fmla="*/ 45719 h 45719"/>
                <a:gd name="connsiteX4" fmla="*/ 136998 w 143813"/>
                <a:gd name="connsiteY4" fmla="*/ 30114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813" h="45719">
                  <a:moveTo>
                    <a:pt x="93081" y="0"/>
                  </a:moveTo>
                  <a:lnTo>
                    <a:pt x="0" y="0"/>
                  </a:lnTo>
                  <a:lnTo>
                    <a:pt x="0" y="45719"/>
                  </a:lnTo>
                  <a:lnTo>
                    <a:pt x="143813" y="45719"/>
                  </a:lnTo>
                  <a:lnTo>
                    <a:pt x="136998" y="30114"/>
                  </a:ln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501" name="フリーフォーム: 図形 1500">
              <a:extLst>
                <a:ext uri="{FF2B5EF4-FFF2-40B4-BE49-F238E27FC236}">
                  <a16:creationId xmlns:a16="http://schemas.microsoft.com/office/drawing/2014/main" id="{5EE9B231-6B3C-465D-AC86-B3A8BD6112CD}"/>
                </a:ext>
              </a:extLst>
            </p:cNvPr>
            <p:cNvSpPr/>
            <p:nvPr/>
          </p:nvSpPr>
          <p:spPr>
            <a:xfrm>
              <a:off x="1844588" y="3034370"/>
              <a:ext cx="858132" cy="45828"/>
            </a:xfrm>
            <a:custGeom>
              <a:avLst/>
              <a:gdLst>
                <a:gd name="connsiteX0" fmla="*/ 835218 w 858132"/>
                <a:gd name="connsiteY0" fmla="*/ 0 h 45828"/>
                <a:gd name="connsiteX1" fmla="*/ 858132 w 858132"/>
                <a:gd name="connsiteY1" fmla="*/ 22914 h 45828"/>
                <a:gd name="connsiteX2" fmla="*/ 835218 w 858132"/>
                <a:gd name="connsiteY2" fmla="*/ 45828 h 45828"/>
                <a:gd name="connsiteX3" fmla="*/ 812304 w 858132"/>
                <a:gd name="connsiteY3" fmla="*/ 22914 h 45828"/>
                <a:gd name="connsiteX4" fmla="*/ 835218 w 858132"/>
                <a:gd name="connsiteY4" fmla="*/ 0 h 45828"/>
                <a:gd name="connsiteX5" fmla="*/ 761373 w 858132"/>
                <a:gd name="connsiteY5" fmla="*/ 0 h 45828"/>
                <a:gd name="connsiteX6" fmla="*/ 784287 w 858132"/>
                <a:gd name="connsiteY6" fmla="*/ 22914 h 45828"/>
                <a:gd name="connsiteX7" fmla="*/ 761373 w 858132"/>
                <a:gd name="connsiteY7" fmla="*/ 45828 h 45828"/>
                <a:gd name="connsiteX8" fmla="*/ 738459 w 858132"/>
                <a:gd name="connsiteY8" fmla="*/ 22914 h 45828"/>
                <a:gd name="connsiteX9" fmla="*/ 761373 w 858132"/>
                <a:gd name="connsiteY9" fmla="*/ 0 h 45828"/>
                <a:gd name="connsiteX10" fmla="*/ 687527 w 858132"/>
                <a:gd name="connsiteY10" fmla="*/ 0 h 45828"/>
                <a:gd name="connsiteX11" fmla="*/ 710441 w 858132"/>
                <a:gd name="connsiteY11" fmla="*/ 22914 h 45828"/>
                <a:gd name="connsiteX12" fmla="*/ 687527 w 858132"/>
                <a:gd name="connsiteY12" fmla="*/ 45828 h 45828"/>
                <a:gd name="connsiteX13" fmla="*/ 664613 w 858132"/>
                <a:gd name="connsiteY13" fmla="*/ 22914 h 45828"/>
                <a:gd name="connsiteX14" fmla="*/ 687527 w 858132"/>
                <a:gd name="connsiteY14" fmla="*/ 0 h 45828"/>
                <a:gd name="connsiteX15" fmla="*/ 613681 w 858132"/>
                <a:gd name="connsiteY15" fmla="*/ 0 h 45828"/>
                <a:gd name="connsiteX16" fmla="*/ 636595 w 858132"/>
                <a:gd name="connsiteY16" fmla="*/ 22914 h 45828"/>
                <a:gd name="connsiteX17" fmla="*/ 613681 w 858132"/>
                <a:gd name="connsiteY17" fmla="*/ 45828 h 45828"/>
                <a:gd name="connsiteX18" fmla="*/ 590767 w 858132"/>
                <a:gd name="connsiteY18" fmla="*/ 22914 h 45828"/>
                <a:gd name="connsiteX19" fmla="*/ 613681 w 858132"/>
                <a:gd name="connsiteY19" fmla="*/ 0 h 45828"/>
                <a:gd name="connsiteX20" fmla="*/ 539836 w 858132"/>
                <a:gd name="connsiteY20" fmla="*/ 0 h 45828"/>
                <a:gd name="connsiteX21" fmla="*/ 562750 w 858132"/>
                <a:gd name="connsiteY21" fmla="*/ 22914 h 45828"/>
                <a:gd name="connsiteX22" fmla="*/ 539836 w 858132"/>
                <a:gd name="connsiteY22" fmla="*/ 45828 h 45828"/>
                <a:gd name="connsiteX23" fmla="*/ 516922 w 858132"/>
                <a:gd name="connsiteY23" fmla="*/ 22914 h 45828"/>
                <a:gd name="connsiteX24" fmla="*/ 539836 w 858132"/>
                <a:gd name="connsiteY24" fmla="*/ 0 h 45828"/>
                <a:gd name="connsiteX25" fmla="*/ 465990 w 858132"/>
                <a:gd name="connsiteY25" fmla="*/ 0 h 45828"/>
                <a:gd name="connsiteX26" fmla="*/ 488904 w 858132"/>
                <a:gd name="connsiteY26" fmla="*/ 22914 h 45828"/>
                <a:gd name="connsiteX27" fmla="*/ 465990 w 858132"/>
                <a:gd name="connsiteY27" fmla="*/ 45828 h 45828"/>
                <a:gd name="connsiteX28" fmla="*/ 443076 w 858132"/>
                <a:gd name="connsiteY28" fmla="*/ 22914 h 45828"/>
                <a:gd name="connsiteX29" fmla="*/ 465990 w 858132"/>
                <a:gd name="connsiteY29" fmla="*/ 0 h 45828"/>
                <a:gd name="connsiteX30" fmla="*/ 392144 w 858132"/>
                <a:gd name="connsiteY30" fmla="*/ 0 h 45828"/>
                <a:gd name="connsiteX31" fmla="*/ 415058 w 858132"/>
                <a:gd name="connsiteY31" fmla="*/ 22914 h 45828"/>
                <a:gd name="connsiteX32" fmla="*/ 392144 w 858132"/>
                <a:gd name="connsiteY32" fmla="*/ 45828 h 45828"/>
                <a:gd name="connsiteX33" fmla="*/ 369230 w 858132"/>
                <a:gd name="connsiteY33" fmla="*/ 22914 h 45828"/>
                <a:gd name="connsiteX34" fmla="*/ 392144 w 858132"/>
                <a:gd name="connsiteY34" fmla="*/ 0 h 45828"/>
                <a:gd name="connsiteX35" fmla="*/ 318298 w 858132"/>
                <a:gd name="connsiteY35" fmla="*/ 0 h 45828"/>
                <a:gd name="connsiteX36" fmla="*/ 341212 w 858132"/>
                <a:gd name="connsiteY36" fmla="*/ 22914 h 45828"/>
                <a:gd name="connsiteX37" fmla="*/ 318298 w 858132"/>
                <a:gd name="connsiteY37" fmla="*/ 45828 h 45828"/>
                <a:gd name="connsiteX38" fmla="*/ 295384 w 858132"/>
                <a:gd name="connsiteY38" fmla="*/ 22914 h 45828"/>
                <a:gd name="connsiteX39" fmla="*/ 318298 w 858132"/>
                <a:gd name="connsiteY39" fmla="*/ 0 h 45828"/>
                <a:gd name="connsiteX40" fmla="*/ 244452 w 858132"/>
                <a:gd name="connsiteY40" fmla="*/ 0 h 45828"/>
                <a:gd name="connsiteX41" fmla="*/ 267366 w 858132"/>
                <a:gd name="connsiteY41" fmla="*/ 22914 h 45828"/>
                <a:gd name="connsiteX42" fmla="*/ 244452 w 858132"/>
                <a:gd name="connsiteY42" fmla="*/ 45828 h 45828"/>
                <a:gd name="connsiteX43" fmla="*/ 221538 w 858132"/>
                <a:gd name="connsiteY43" fmla="*/ 22914 h 45828"/>
                <a:gd name="connsiteX44" fmla="*/ 244452 w 858132"/>
                <a:gd name="connsiteY44" fmla="*/ 0 h 45828"/>
                <a:gd name="connsiteX45" fmla="*/ 170606 w 858132"/>
                <a:gd name="connsiteY45" fmla="*/ 0 h 45828"/>
                <a:gd name="connsiteX46" fmla="*/ 193520 w 858132"/>
                <a:gd name="connsiteY46" fmla="*/ 22914 h 45828"/>
                <a:gd name="connsiteX47" fmla="*/ 170606 w 858132"/>
                <a:gd name="connsiteY47" fmla="*/ 45828 h 45828"/>
                <a:gd name="connsiteX48" fmla="*/ 147692 w 858132"/>
                <a:gd name="connsiteY48" fmla="*/ 22914 h 45828"/>
                <a:gd name="connsiteX49" fmla="*/ 170606 w 858132"/>
                <a:gd name="connsiteY49" fmla="*/ 0 h 45828"/>
                <a:gd name="connsiteX50" fmla="*/ 96760 w 858132"/>
                <a:gd name="connsiteY50" fmla="*/ 0 h 45828"/>
                <a:gd name="connsiteX51" fmla="*/ 119674 w 858132"/>
                <a:gd name="connsiteY51" fmla="*/ 22914 h 45828"/>
                <a:gd name="connsiteX52" fmla="*/ 96760 w 858132"/>
                <a:gd name="connsiteY52" fmla="*/ 45828 h 45828"/>
                <a:gd name="connsiteX53" fmla="*/ 73846 w 858132"/>
                <a:gd name="connsiteY53" fmla="*/ 22914 h 45828"/>
                <a:gd name="connsiteX54" fmla="*/ 96760 w 858132"/>
                <a:gd name="connsiteY54" fmla="*/ 0 h 45828"/>
                <a:gd name="connsiteX55" fmla="*/ 22914 w 858132"/>
                <a:gd name="connsiteY55" fmla="*/ 0 h 45828"/>
                <a:gd name="connsiteX56" fmla="*/ 45828 w 858132"/>
                <a:gd name="connsiteY56" fmla="*/ 22914 h 45828"/>
                <a:gd name="connsiteX57" fmla="*/ 22914 w 858132"/>
                <a:gd name="connsiteY57" fmla="*/ 45828 h 45828"/>
                <a:gd name="connsiteX58" fmla="*/ 0 w 858132"/>
                <a:gd name="connsiteY58" fmla="*/ 22914 h 45828"/>
                <a:gd name="connsiteX59" fmla="*/ 22914 w 858132"/>
                <a:gd name="connsiteY59" fmla="*/ 0 h 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858132" h="45828">
                  <a:moveTo>
                    <a:pt x="835218" y="0"/>
                  </a:moveTo>
                  <a:cubicBezTo>
                    <a:pt x="847873" y="0"/>
                    <a:pt x="858132" y="10259"/>
                    <a:pt x="858132" y="22914"/>
                  </a:cubicBezTo>
                  <a:cubicBezTo>
                    <a:pt x="858132" y="35569"/>
                    <a:pt x="847873" y="45828"/>
                    <a:pt x="835218" y="45828"/>
                  </a:cubicBezTo>
                  <a:cubicBezTo>
                    <a:pt x="822563" y="45828"/>
                    <a:pt x="812304" y="35569"/>
                    <a:pt x="812304" y="22914"/>
                  </a:cubicBezTo>
                  <a:cubicBezTo>
                    <a:pt x="812304" y="10259"/>
                    <a:pt x="822563" y="0"/>
                    <a:pt x="835218" y="0"/>
                  </a:cubicBezTo>
                  <a:close/>
                  <a:moveTo>
                    <a:pt x="761373" y="0"/>
                  </a:moveTo>
                  <a:cubicBezTo>
                    <a:pt x="774028" y="0"/>
                    <a:pt x="784287" y="10259"/>
                    <a:pt x="784287" y="22914"/>
                  </a:cubicBezTo>
                  <a:cubicBezTo>
                    <a:pt x="784287" y="35569"/>
                    <a:pt x="774028" y="45828"/>
                    <a:pt x="761373" y="45828"/>
                  </a:cubicBezTo>
                  <a:cubicBezTo>
                    <a:pt x="748718" y="45828"/>
                    <a:pt x="738459" y="35569"/>
                    <a:pt x="738459" y="22914"/>
                  </a:cubicBezTo>
                  <a:cubicBezTo>
                    <a:pt x="738459" y="10259"/>
                    <a:pt x="748718" y="0"/>
                    <a:pt x="761373" y="0"/>
                  </a:cubicBezTo>
                  <a:close/>
                  <a:moveTo>
                    <a:pt x="687527" y="0"/>
                  </a:moveTo>
                  <a:cubicBezTo>
                    <a:pt x="700182" y="0"/>
                    <a:pt x="710441" y="10259"/>
                    <a:pt x="710441" y="22914"/>
                  </a:cubicBezTo>
                  <a:cubicBezTo>
                    <a:pt x="710441" y="35569"/>
                    <a:pt x="700182" y="45828"/>
                    <a:pt x="687527" y="45828"/>
                  </a:cubicBezTo>
                  <a:cubicBezTo>
                    <a:pt x="674872" y="45828"/>
                    <a:pt x="664613" y="35569"/>
                    <a:pt x="664613" y="22914"/>
                  </a:cubicBezTo>
                  <a:cubicBezTo>
                    <a:pt x="664613" y="10259"/>
                    <a:pt x="674872" y="0"/>
                    <a:pt x="687527" y="0"/>
                  </a:cubicBezTo>
                  <a:close/>
                  <a:moveTo>
                    <a:pt x="613681" y="0"/>
                  </a:moveTo>
                  <a:cubicBezTo>
                    <a:pt x="626336" y="0"/>
                    <a:pt x="636595" y="10259"/>
                    <a:pt x="636595" y="22914"/>
                  </a:cubicBezTo>
                  <a:cubicBezTo>
                    <a:pt x="636595" y="35569"/>
                    <a:pt x="626336" y="45828"/>
                    <a:pt x="613681" y="45828"/>
                  </a:cubicBezTo>
                  <a:cubicBezTo>
                    <a:pt x="601026" y="45828"/>
                    <a:pt x="590767" y="35569"/>
                    <a:pt x="590767" y="22914"/>
                  </a:cubicBezTo>
                  <a:cubicBezTo>
                    <a:pt x="590767" y="10259"/>
                    <a:pt x="601026" y="0"/>
                    <a:pt x="613681" y="0"/>
                  </a:cubicBezTo>
                  <a:close/>
                  <a:moveTo>
                    <a:pt x="539836" y="0"/>
                  </a:moveTo>
                  <a:cubicBezTo>
                    <a:pt x="552491" y="0"/>
                    <a:pt x="562750" y="10259"/>
                    <a:pt x="562750" y="22914"/>
                  </a:cubicBezTo>
                  <a:cubicBezTo>
                    <a:pt x="562750" y="35569"/>
                    <a:pt x="552491" y="45828"/>
                    <a:pt x="539836" y="45828"/>
                  </a:cubicBezTo>
                  <a:cubicBezTo>
                    <a:pt x="527181" y="45828"/>
                    <a:pt x="516922" y="35569"/>
                    <a:pt x="516922" y="22914"/>
                  </a:cubicBezTo>
                  <a:cubicBezTo>
                    <a:pt x="516922" y="10259"/>
                    <a:pt x="527181" y="0"/>
                    <a:pt x="539836" y="0"/>
                  </a:cubicBezTo>
                  <a:close/>
                  <a:moveTo>
                    <a:pt x="465990" y="0"/>
                  </a:moveTo>
                  <a:cubicBezTo>
                    <a:pt x="478645" y="0"/>
                    <a:pt x="488904" y="10259"/>
                    <a:pt x="488904" y="22914"/>
                  </a:cubicBezTo>
                  <a:cubicBezTo>
                    <a:pt x="488904" y="35569"/>
                    <a:pt x="478645" y="45828"/>
                    <a:pt x="465990" y="45828"/>
                  </a:cubicBezTo>
                  <a:cubicBezTo>
                    <a:pt x="453335" y="45828"/>
                    <a:pt x="443076" y="35569"/>
                    <a:pt x="443076" y="22914"/>
                  </a:cubicBezTo>
                  <a:cubicBezTo>
                    <a:pt x="443076" y="10259"/>
                    <a:pt x="453335" y="0"/>
                    <a:pt x="465990" y="0"/>
                  </a:cubicBezTo>
                  <a:close/>
                  <a:moveTo>
                    <a:pt x="392144" y="0"/>
                  </a:moveTo>
                  <a:cubicBezTo>
                    <a:pt x="404799" y="0"/>
                    <a:pt x="415058" y="10259"/>
                    <a:pt x="415058" y="22914"/>
                  </a:cubicBezTo>
                  <a:cubicBezTo>
                    <a:pt x="415058" y="35569"/>
                    <a:pt x="404799" y="45828"/>
                    <a:pt x="392144" y="45828"/>
                  </a:cubicBezTo>
                  <a:cubicBezTo>
                    <a:pt x="379489" y="45828"/>
                    <a:pt x="369230" y="35569"/>
                    <a:pt x="369230" y="22914"/>
                  </a:cubicBezTo>
                  <a:cubicBezTo>
                    <a:pt x="369230" y="10259"/>
                    <a:pt x="379489" y="0"/>
                    <a:pt x="392144" y="0"/>
                  </a:cubicBezTo>
                  <a:close/>
                  <a:moveTo>
                    <a:pt x="318298" y="0"/>
                  </a:moveTo>
                  <a:cubicBezTo>
                    <a:pt x="330953" y="0"/>
                    <a:pt x="341212" y="10259"/>
                    <a:pt x="341212" y="22914"/>
                  </a:cubicBezTo>
                  <a:cubicBezTo>
                    <a:pt x="341212" y="35569"/>
                    <a:pt x="330953" y="45828"/>
                    <a:pt x="318298" y="45828"/>
                  </a:cubicBezTo>
                  <a:cubicBezTo>
                    <a:pt x="305643" y="45828"/>
                    <a:pt x="295384" y="35569"/>
                    <a:pt x="295384" y="22914"/>
                  </a:cubicBezTo>
                  <a:cubicBezTo>
                    <a:pt x="295384" y="10259"/>
                    <a:pt x="305643" y="0"/>
                    <a:pt x="318298" y="0"/>
                  </a:cubicBezTo>
                  <a:close/>
                  <a:moveTo>
                    <a:pt x="244452" y="0"/>
                  </a:moveTo>
                  <a:cubicBezTo>
                    <a:pt x="257107" y="0"/>
                    <a:pt x="267366" y="10259"/>
                    <a:pt x="267366" y="22914"/>
                  </a:cubicBezTo>
                  <a:cubicBezTo>
                    <a:pt x="267366" y="35569"/>
                    <a:pt x="257107" y="45828"/>
                    <a:pt x="244452" y="45828"/>
                  </a:cubicBezTo>
                  <a:cubicBezTo>
                    <a:pt x="231797" y="45828"/>
                    <a:pt x="221538" y="35569"/>
                    <a:pt x="221538" y="22914"/>
                  </a:cubicBezTo>
                  <a:cubicBezTo>
                    <a:pt x="221538" y="10259"/>
                    <a:pt x="231797" y="0"/>
                    <a:pt x="244452" y="0"/>
                  </a:cubicBezTo>
                  <a:close/>
                  <a:moveTo>
                    <a:pt x="170606" y="0"/>
                  </a:moveTo>
                  <a:cubicBezTo>
                    <a:pt x="183261" y="0"/>
                    <a:pt x="193520" y="10259"/>
                    <a:pt x="193520" y="22914"/>
                  </a:cubicBezTo>
                  <a:cubicBezTo>
                    <a:pt x="193520" y="35569"/>
                    <a:pt x="183261" y="45828"/>
                    <a:pt x="170606" y="45828"/>
                  </a:cubicBezTo>
                  <a:cubicBezTo>
                    <a:pt x="157951" y="45828"/>
                    <a:pt x="147692" y="35569"/>
                    <a:pt x="147692" y="22914"/>
                  </a:cubicBezTo>
                  <a:cubicBezTo>
                    <a:pt x="147692" y="10259"/>
                    <a:pt x="157951" y="0"/>
                    <a:pt x="170606" y="0"/>
                  </a:cubicBezTo>
                  <a:close/>
                  <a:moveTo>
                    <a:pt x="96760" y="0"/>
                  </a:moveTo>
                  <a:cubicBezTo>
                    <a:pt x="109415" y="0"/>
                    <a:pt x="119674" y="10259"/>
                    <a:pt x="119674" y="22914"/>
                  </a:cubicBezTo>
                  <a:cubicBezTo>
                    <a:pt x="119674" y="35569"/>
                    <a:pt x="109415" y="45828"/>
                    <a:pt x="96760" y="45828"/>
                  </a:cubicBezTo>
                  <a:cubicBezTo>
                    <a:pt x="84105" y="45828"/>
                    <a:pt x="73846" y="35569"/>
                    <a:pt x="73846" y="22914"/>
                  </a:cubicBezTo>
                  <a:cubicBezTo>
                    <a:pt x="73846" y="10259"/>
                    <a:pt x="84105" y="0"/>
                    <a:pt x="96760" y="0"/>
                  </a:cubicBezTo>
                  <a:close/>
                  <a:moveTo>
                    <a:pt x="22914" y="0"/>
                  </a:moveTo>
                  <a:cubicBezTo>
                    <a:pt x="35569" y="0"/>
                    <a:pt x="45828" y="10259"/>
                    <a:pt x="45828" y="22914"/>
                  </a:cubicBezTo>
                  <a:cubicBezTo>
                    <a:pt x="45828" y="35569"/>
                    <a:pt x="35569" y="45828"/>
                    <a:pt x="22914" y="45828"/>
                  </a:cubicBezTo>
                  <a:cubicBezTo>
                    <a:pt x="10259" y="45828"/>
                    <a:pt x="0" y="35569"/>
                    <a:pt x="0" y="22914"/>
                  </a:cubicBezTo>
                  <a:cubicBezTo>
                    <a:pt x="0" y="10259"/>
                    <a:pt x="10259" y="0"/>
                    <a:pt x="22914" y="0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502" name="フリーフォーム: 図形 1501">
              <a:extLst>
                <a:ext uri="{FF2B5EF4-FFF2-40B4-BE49-F238E27FC236}">
                  <a16:creationId xmlns:a16="http://schemas.microsoft.com/office/drawing/2014/main" id="{BBC5B897-EDE4-422F-B0BD-92AF2B6CFF72}"/>
                </a:ext>
              </a:extLst>
            </p:cNvPr>
            <p:cNvSpPr/>
            <p:nvPr/>
          </p:nvSpPr>
          <p:spPr>
            <a:xfrm>
              <a:off x="2906626" y="3034370"/>
              <a:ext cx="858132" cy="45828"/>
            </a:xfrm>
            <a:custGeom>
              <a:avLst/>
              <a:gdLst>
                <a:gd name="connsiteX0" fmla="*/ 835218 w 858132"/>
                <a:gd name="connsiteY0" fmla="*/ 0 h 45828"/>
                <a:gd name="connsiteX1" fmla="*/ 858132 w 858132"/>
                <a:gd name="connsiteY1" fmla="*/ 22914 h 45828"/>
                <a:gd name="connsiteX2" fmla="*/ 835218 w 858132"/>
                <a:gd name="connsiteY2" fmla="*/ 45828 h 45828"/>
                <a:gd name="connsiteX3" fmla="*/ 812304 w 858132"/>
                <a:gd name="connsiteY3" fmla="*/ 22914 h 45828"/>
                <a:gd name="connsiteX4" fmla="*/ 835218 w 858132"/>
                <a:gd name="connsiteY4" fmla="*/ 0 h 45828"/>
                <a:gd name="connsiteX5" fmla="*/ 761373 w 858132"/>
                <a:gd name="connsiteY5" fmla="*/ 0 h 45828"/>
                <a:gd name="connsiteX6" fmla="*/ 784287 w 858132"/>
                <a:gd name="connsiteY6" fmla="*/ 22914 h 45828"/>
                <a:gd name="connsiteX7" fmla="*/ 761373 w 858132"/>
                <a:gd name="connsiteY7" fmla="*/ 45828 h 45828"/>
                <a:gd name="connsiteX8" fmla="*/ 738459 w 858132"/>
                <a:gd name="connsiteY8" fmla="*/ 22914 h 45828"/>
                <a:gd name="connsiteX9" fmla="*/ 761373 w 858132"/>
                <a:gd name="connsiteY9" fmla="*/ 0 h 45828"/>
                <a:gd name="connsiteX10" fmla="*/ 687527 w 858132"/>
                <a:gd name="connsiteY10" fmla="*/ 0 h 45828"/>
                <a:gd name="connsiteX11" fmla="*/ 710441 w 858132"/>
                <a:gd name="connsiteY11" fmla="*/ 22914 h 45828"/>
                <a:gd name="connsiteX12" fmla="*/ 687527 w 858132"/>
                <a:gd name="connsiteY12" fmla="*/ 45828 h 45828"/>
                <a:gd name="connsiteX13" fmla="*/ 664613 w 858132"/>
                <a:gd name="connsiteY13" fmla="*/ 22914 h 45828"/>
                <a:gd name="connsiteX14" fmla="*/ 687527 w 858132"/>
                <a:gd name="connsiteY14" fmla="*/ 0 h 45828"/>
                <a:gd name="connsiteX15" fmla="*/ 613681 w 858132"/>
                <a:gd name="connsiteY15" fmla="*/ 0 h 45828"/>
                <a:gd name="connsiteX16" fmla="*/ 636595 w 858132"/>
                <a:gd name="connsiteY16" fmla="*/ 22914 h 45828"/>
                <a:gd name="connsiteX17" fmla="*/ 613681 w 858132"/>
                <a:gd name="connsiteY17" fmla="*/ 45828 h 45828"/>
                <a:gd name="connsiteX18" fmla="*/ 590767 w 858132"/>
                <a:gd name="connsiteY18" fmla="*/ 22914 h 45828"/>
                <a:gd name="connsiteX19" fmla="*/ 613681 w 858132"/>
                <a:gd name="connsiteY19" fmla="*/ 0 h 45828"/>
                <a:gd name="connsiteX20" fmla="*/ 539836 w 858132"/>
                <a:gd name="connsiteY20" fmla="*/ 0 h 45828"/>
                <a:gd name="connsiteX21" fmla="*/ 562750 w 858132"/>
                <a:gd name="connsiteY21" fmla="*/ 22914 h 45828"/>
                <a:gd name="connsiteX22" fmla="*/ 539836 w 858132"/>
                <a:gd name="connsiteY22" fmla="*/ 45828 h 45828"/>
                <a:gd name="connsiteX23" fmla="*/ 516922 w 858132"/>
                <a:gd name="connsiteY23" fmla="*/ 22914 h 45828"/>
                <a:gd name="connsiteX24" fmla="*/ 539836 w 858132"/>
                <a:gd name="connsiteY24" fmla="*/ 0 h 45828"/>
                <a:gd name="connsiteX25" fmla="*/ 465990 w 858132"/>
                <a:gd name="connsiteY25" fmla="*/ 0 h 45828"/>
                <a:gd name="connsiteX26" fmla="*/ 488904 w 858132"/>
                <a:gd name="connsiteY26" fmla="*/ 22914 h 45828"/>
                <a:gd name="connsiteX27" fmla="*/ 465990 w 858132"/>
                <a:gd name="connsiteY27" fmla="*/ 45828 h 45828"/>
                <a:gd name="connsiteX28" fmla="*/ 443076 w 858132"/>
                <a:gd name="connsiteY28" fmla="*/ 22914 h 45828"/>
                <a:gd name="connsiteX29" fmla="*/ 465990 w 858132"/>
                <a:gd name="connsiteY29" fmla="*/ 0 h 45828"/>
                <a:gd name="connsiteX30" fmla="*/ 392144 w 858132"/>
                <a:gd name="connsiteY30" fmla="*/ 0 h 45828"/>
                <a:gd name="connsiteX31" fmla="*/ 415058 w 858132"/>
                <a:gd name="connsiteY31" fmla="*/ 22914 h 45828"/>
                <a:gd name="connsiteX32" fmla="*/ 392144 w 858132"/>
                <a:gd name="connsiteY32" fmla="*/ 45828 h 45828"/>
                <a:gd name="connsiteX33" fmla="*/ 369230 w 858132"/>
                <a:gd name="connsiteY33" fmla="*/ 22914 h 45828"/>
                <a:gd name="connsiteX34" fmla="*/ 392144 w 858132"/>
                <a:gd name="connsiteY34" fmla="*/ 0 h 45828"/>
                <a:gd name="connsiteX35" fmla="*/ 318298 w 858132"/>
                <a:gd name="connsiteY35" fmla="*/ 0 h 45828"/>
                <a:gd name="connsiteX36" fmla="*/ 341212 w 858132"/>
                <a:gd name="connsiteY36" fmla="*/ 22914 h 45828"/>
                <a:gd name="connsiteX37" fmla="*/ 318298 w 858132"/>
                <a:gd name="connsiteY37" fmla="*/ 45828 h 45828"/>
                <a:gd name="connsiteX38" fmla="*/ 295384 w 858132"/>
                <a:gd name="connsiteY38" fmla="*/ 22914 h 45828"/>
                <a:gd name="connsiteX39" fmla="*/ 318298 w 858132"/>
                <a:gd name="connsiteY39" fmla="*/ 0 h 45828"/>
                <a:gd name="connsiteX40" fmla="*/ 244452 w 858132"/>
                <a:gd name="connsiteY40" fmla="*/ 0 h 45828"/>
                <a:gd name="connsiteX41" fmla="*/ 267366 w 858132"/>
                <a:gd name="connsiteY41" fmla="*/ 22914 h 45828"/>
                <a:gd name="connsiteX42" fmla="*/ 244452 w 858132"/>
                <a:gd name="connsiteY42" fmla="*/ 45828 h 45828"/>
                <a:gd name="connsiteX43" fmla="*/ 221538 w 858132"/>
                <a:gd name="connsiteY43" fmla="*/ 22914 h 45828"/>
                <a:gd name="connsiteX44" fmla="*/ 244452 w 858132"/>
                <a:gd name="connsiteY44" fmla="*/ 0 h 45828"/>
                <a:gd name="connsiteX45" fmla="*/ 170606 w 858132"/>
                <a:gd name="connsiteY45" fmla="*/ 0 h 45828"/>
                <a:gd name="connsiteX46" fmla="*/ 193520 w 858132"/>
                <a:gd name="connsiteY46" fmla="*/ 22914 h 45828"/>
                <a:gd name="connsiteX47" fmla="*/ 170606 w 858132"/>
                <a:gd name="connsiteY47" fmla="*/ 45828 h 45828"/>
                <a:gd name="connsiteX48" fmla="*/ 147692 w 858132"/>
                <a:gd name="connsiteY48" fmla="*/ 22914 h 45828"/>
                <a:gd name="connsiteX49" fmla="*/ 170606 w 858132"/>
                <a:gd name="connsiteY49" fmla="*/ 0 h 45828"/>
                <a:gd name="connsiteX50" fmla="*/ 96760 w 858132"/>
                <a:gd name="connsiteY50" fmla="*/ 0 h 45828"/>
                <a:gd name="connsiteX51" fmla="*/ 119674 w 858132"/>
                <a:gd name="connsiteY51" fmla="*/ 22914 h 45828"/>
                <a:gd name="connsiteX52" fmla="*/ 96760 w 858132"/>
                <a:gd name="connsiteY52" fmla="*/ 45828 h 45828"/>
                <a:gd name="connsiteX53" fmla="*/ 73846 w 858132"/>
                <a:gd name="connsiteY53" fmla="*/ 22914 h 45828"/>
                <a:gd name="connsiteX54" fmla="*/ 96760 w 858132"/>
                <a:gd name="connsiteY54" fmla="*/ 0 h 45828"/>
                <a:gd name="connsiteX55" fmla="*/ 22914 w 858132"/>
                <a:gd name="connsiteY55" fmla="*/ 0 h 45828"/>
                <a:gd name="connsiteX56" fmla="*/ 45828 w 858132"/>
                <a:gd name="connsiteY56" fmla="*/ 22914 h 45828"/>
                <a:gd name="connsiteX57" fmla="*/ 22914 w 858132"/>
                <a:gd name="connsiteY57" fmla="*/ 45828 h 45828"/>
                <a:gd name="connsiteX58" fmla="*/ 0 w 858132"/>
                <a:gd name="connsiteY58" fmla="*/ 22914 h 45828"/>
                <a:gd name="connsiteX59" fmla="*/ 22914 w 858132"/>
                <a:gd name="connsiteY59" fmla="*/ 0 h 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858132" h="45828">
                  <a:moveTo>
                    <a:pt x="835218" y="0"/>
                  </a:moveTo>
                  <a:cubicBezTo>
                    <a:pt x="847873" y="0"/>
                    <a:pt x="858132" y="10259"/>
                    <a:pt x="858132" y="22914"/>
                  </a:cubicBezTo>
                  <a:cubicBezTo>
                    <a:pt x="858132" y="35569"/>
                    <a:pt x="847873" y="45828"/>
                    <a:pt x="835218" y="45828"/>
                  </a:cubicBezTo>
                  <a:cubicBezTo>
                    <a:pt x="822563" y="45828"/>
                    <a:pt x="812304" y="35569"/>
                    <a:pt x="812304" y="22914"/>
                  </a:cubicBezTo>
                  <a:cubicBezTo>
                    <a:pt x="812304" y="10259"/>
                    <a:pt x="822563" y="0"/>
                    <a:pt x="835218" y="0"/>
                  </a:cubicBezTo>
                  <a:close/>
                  <a:moveTo>
                    <a:pt x="761373" y="0"/>
                  </a:moveTo>
                  <a:cubicBezTo>
                    <a:pt x="774028" y="0"/>
                    <a:pt x="784287" y="10259"/>
                    <a:pt x="784287" y="22914"/>
                  </a:cubicBezTo>
                  <a:cubicBezTo>
                    <a:pt x="784287" y="35569"/>
                    <a:pt x="774028" y="45828"/>
                    <a:pt x="761373" y="45828"/>
                  </a:cubicBezTo>
                  <a:cubicBezTo>
                    <a:pt x="748718" y="45828"/>
                    <a:pt x="738459" y="35569"/>
                    <a:pt x="738459" y="22914"/>
                  </a:cubicBezTo>
                  <a:cubicBezTo>
                    <a:pt x="738459" y="10259"/>
                    <a:pt x="748718" y="0"/>
                    <a:pt x="761373" y="0"/>
                  </a:cubicBezTo>
                  <a:close/>
                  <a:moveTo>
                    <a:pt x="687527" y="0"/>
                  </a:moveTo>
                  <a:cubicBezTo>
                    <a:pt x="700182" y="0"/>
                    <a:pt x="710441" y="10259"/>
                    <a:pt x="710441" y="22914"/>
                  </a:cubicBezTo>
                  <a:cubicBezTo>
                    <a:pt x="710441" y="35569"/>
                    <a:pt x="700182" y="45828"/>
                    <a:pt x="687527" y="45828"/>
                  </a:cubicBezTo>
                  <a:cubicBezTo>
                    <a:pt x="674872" y="45828"/>
                    <a:pt x="664613" y="35569"/>
                    <a:pt x="664613" y="22914"/>
                  </a:cubicBezTo>
                  <a:cubicBezTo>
                    <a:pt x="664613" y="10259"/>
                    <a:pt x="674872" y="0"/>
                    <a:pt x="687527" y="0"/>
                  </a:cubicBezTo>
                  <a:close/>
                  <a:moveTo>
                    <a:pt x="613681" y="0"/>
                  </a:moveTo>
                  <a:cubicBezTo>
                    <a:pt x="626336" y="0"/>
                    <a:pt x="636595" y="10259"/>
                    <a:pt x="636595" y="22914"/>
                  </a:cubicBezTo>
                  <a:cubicBezTo>
                    <a:pt x="636595" y="35569"/>
                    <a:pt x="626336" y="45828"/>
                    <a:pt x="613681" y="45828"/>
                  </a:cubicBezTo>
                  <a:cubicBezTo>
                    <a:pt x="601026" y="45828"/>
                    <a:pt x="590767" y="35569"/>
                    <a:pt x="590767" y="22914"/>
                  </a:cubicBezTo>
                  <a:cubicBezTo>
                    <a:pt x="590767" y="10259"/>
                    <a:pt x="601026" y="0"/>
                    <a:pt x="613681" y="0"/>
                  </a:cubicBezTo>
                  <a:close/>
                  <a:moveTo>
                    <a:pt x="539836" y="0"/>
                  </a:moveTo>
                  <a:cubicBezTo>
                    <a:pt x="552491" y="0"/>
                    <a:pt x="562750" y="10259"/>
                    <a:pt x="562750" y="22914"/>
                  </a:cubicBezTo>
                  <a:cubicBezTo>
                    <a:pt x="562750" y="35569"/>
                    <a:pt x="552491" y="45828"/>
                    <a:pt x="539836" y="45828"/>
                  </a:cubicBezTo>
                  <a:cubicBezTo>
                    <a:pt x="527181" y="45828"/>
                    <a:pt x="516922" y="35569"/>
                    <a:pt x="516922" y="22914"/>
                  </a:cubicBezTo>
                  <a:cubicBezTo>
                    <a:pt x="516922" y="10259"/>
                    <a:pt x="527181" y="0"/>
                    <a:pt x="539836" y="0"/>
                  </a:cubicBezTo>
                  <a:close/>
                  <a:moveTo>
                    <a:pt x="465990" y="0"/>
                  </a:moveTo>
                  <a:cubicBezTo>
                    <a:pt x="478645" y="0"/>
                    <a:pt x="488904" y="10259"/>
                    <a:pt x="488904" y="22914"/>
                  </a:cubicBezTo>
                  <a:cubicBezTo>
                    <a:pt x="488904" y="35569"/>
                    <a:pt x="478645" y="45828"/>
                    <a:pt x="465990" y="45828"/>
                  </a:cubicBezTo>
                  <a:cubicBezTo>
                    <a:pt x="453335" y="45828"/>
                    <a:pt x="443076" y="35569"/>
                    <a:pt x="443076" y="22914"/>
                  </a:cubicBezTo>
                  <a:cubicBezTo>
                    <a:pt x="443076" y="10259"/>
                    <a:pt x="453335" y="0"/>
                    <a:pt x="465990" y="0"/>
                  </a:cubicBezTo>
                  <a:close/>
                  <a:moveTo>
                    <a:pt x="392144" y="0"/>
                  </a:moveTo>
                  <a:cubicBezTo>
                    <a:pt x="404799" y="0"/>
                    <a:pt x="415058" y="10259"/>
                    <a:pt x="415058" y="22914"/>
                  </a:cubicBezTo>
                  <a:cubicBezTo>
                    <a:pt x="415058" y="35569"/>
                    <a:pt x="404799" y="45828"/>
                    <a:pt x="392144" y="45828"/>
                  </a:cubicBezTo>
                  <a:cubicBezTo>
                    <a:pt x="379489" y="45828"/>
                    <a:pt x="369230" y="35569"/>
                    <a:pt x="369230" y="22914"/>
                  </a:cubicBezTo>
                  <a:cubicBezTo>
                    <a:pt x="369230" y="10259"/>
                    <a:pt x="379489" y="0"/>
                    <a:pt x="392144" y="0"/>
                  </a:cubicBezTo>
                  <a:close/>
                  <a:moveTo>
                    <a:pt x="318298" y="0"/>
                  </a:moveTo>
                  <a:cubicBezTo>
                    <a:pt x="330953" y="0"/>
                    <a:pt x="341212" y="10259"/>
                    <a:pt x="341212" y="22914"/>
                  </a:cubicBezTo>
                  <a:cubicBezTo>
                    <a:pt x="341212" y="35569"/>
                    <a:pt x="330953" y="45828"/>
                    <a:pt x="318298" y="45828"/>
                  </a:cubicBezTo>
                  <a:cubicBezTo>
                    <a:pt x="305643" y="45828"/>
                    <a:pt x="295384" y="35569"/>
                    <a:pt x="295384" y="22914"/>
                  </a:cubicBezTo>
                  <a:cubicBezTo>
                    <a:pt x="295384" y="10259"/>
                    <a:pt x="305643" y="0"/>
                    <a:pt x="318298" y="0"/>
                  </a:cubicBezTo>
                  <a:close/>
                  <a:moveTo>
                    <a:pt x="244452" y="0"/>
                  </a:moveTo>
                  <a:cubicBezTo>
                    <a:pt x="257107" y="0"/>
                    <a:pt x="267366" y="10259"/>
                    <a:pt x="267366" y="22914"/>
                  </a:cubicBezTo>
                  <a:cubicBezTo>
                    <a:pt x="267366" y="35569"/>
                    <a:pt x="257107" y="45828"/>
                    <a:pt x="244452" y="45828"/>
                  </a:cubicBezTo>
                  <a:cubicBezTo>
                    <a:pt x="231797" y="45828"/>
                    <a:pt x="221538" y="35569"/>
                    <a:pt x="221538" y="22914"/>
                  </a:cubicBezTo>
                  <a:cubicBezTo>
                    <a:pt x="221538" y="10259"/>
                    <a:pt x="231797" y="0"/>
                    <a:pt x="244452" y="0"/>
                  </a:cubicBezTo>
                  <a:close/>
                  <a:moveTo>
                    <a:pt x="170606" y="0"/>
                  </a:moveTo>
                  <a:cubicBezTo>
                    <a:pt x="183261" y="0"/>
                    <a:pt x="193520" y="10259"/>
                    <a:pt x="193520" y="22914"/>
                  </a:cubicBezTo>
                  <a:cubicBezTo>
                    <a:pt x="193520" y="35569"/>
                    <a:pt x="183261" y="45828"/>
                    <a:pt x="170606" y="45828"/>
                  </a:cubicBezTo>
                  <a:cubicBezTo>
                    <a:pt x="157951" y="45828"/>
                    <a:pt x="147692" y="35569"/>
                    <a:pt x="147692" y="22914"/>
                  </a:cubicBezTo>
                  <a:cubicBezTo>
                    <a:pt x="147692" y="10259"/>
                    <a:pt x="157951" y="0"/>
                    <a:pt x="170606" y="0"/>
                  </a:cubicBezTo>
                  <a:close/>
                  <a:moveTo>
                    <a:pt x="96760" y="0"/>
                  </a:moveTo>
                  <a:cubicBezTo>
                    <a:pt x="109415" y="0"/>
                    <a:pt x="119674" y="10259"/>
                    <a:pt x="119674" y="22914"/>
                  </a:cubicBezTo>
                  <a:cubicBezTo>
                    <a:pt x="119674" y="35569"/>
                    <a:pt x="109415" y="45828"/>
                    <a:pt x="96760" y="45828"/>
                  </a:cubicBezTo>
                  <a:cubicBezTo>
                    <a:pt x="84105" y="45828"/>
                    <a:pt x="73846" y="35569"/>
                    <a:pt x="73846" y="22914"/>
                  </a:cubicBezTo>
                  <a:cubicBezTo>
                    <a:pt x="73846" y="10259"/>
                    <a:pt x="84105" y="0"/>
                    <a:pt x="96760" y="0"/>
                  </a:cubicBezTo>
                  <a:close/>
                  <a:moveTo>
                    <a:pt x="22914" y="0"/>
                  </a:moveTo>
                  <a:cubicBezTo>
                    <a:pt x="35569" y="0"/>
                    <a:pt x="45828" y="10259"/>
                    <a:pt x="45828" y="22914"/>
                  </a:cubicBezTo>
                  <a:cubicBezTo>
                    <a:pt x="45828" y="35569"/>
                    <a:pt x="35569" y="45828"/>
                    <a:pt x="22914" y="45828"/>
                  </a:cubicBezTo>
                  <a:cubicBezTo>
                    <a:pt x="10259" y="45828"/>
                    <a:pt x="0" y="35569"/>
                    <a:pt x="0" y="22914"/>
                  </a:cubicBezTo>
                  <a:cubicBezTo>
                    <a:pt x="0" y="10259"/>
                    <a:pt x="10259" y="0"/>
                    <a:pt x="22914" y="0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503" name="テキスト ボックス 1502">
            <a:extLst>
              <a:ext uri="{FF2B5EF4-FFF2-40B4-BE49-F238E27FC236}">
                <a16:creationId xmlns:a16="http://schemas.microsoft.com/office/drawing/2014/main" id="{6E682E2A-7617-4443-ABF7-AC271188FBD0}"/>
              </a:ext>
            </a:extLst>
          </p:cNvPr>
          <p:cNvSpPr txBox="1"/>
          <p:nvPr/>
        </p:nvSpPr>
        <p:spPr>
          <a:xfrm>
            <a:off x="5024449" y="2067093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成田空港</a:t>
            </a:r>
          </a:p>
        </p:txBody>
      </p:sp>
      <p:grpSp>
        <p:nvGrpSpPr>
          <p:cNvPr id="1566" name="グループ化 1565">
            <a:extLst>
              <a:ext uri="{FF2B5EF4-FFF2-40B4-BE49-F238E27FC236}">
                <a16:creationId xmlns:a16="http://schemas.microsoft.com/office/drawing/2014/main" id="{64DC2595-7E5C-425F-800E-9DB395F953AA}"/>
              </a:ext>
            </a:extLst>
          </p:cNvPr>
          <p:cNvGrpSpPr/>
          <p:nvPr/>
        </p:nvGrpSpPr>
        <p:grpSpPr>
          <a:xfrm>
            <a:off x="3248912" y="4494698"/>
            <a:ext cx="987649" cy="828485"/>
            <a:chOff x="2392178" y="2372263"/>
            <a:chExt cx="2596147" cy="2177767"/>
          </a:xfrm>
        </p:grpSpPr>
        <p:sp>
          <p:nvSpPr>
            <p:cNvPr id="1567" name="楕円 1566">
              <a:extLst>
                <a:ext uri="{FF2B5EF4-FFF2-40B4-BE49-F238E27FC236}">
                  <a16:creationId xmlns:a16="http://schemas.microsoft.com/office/drawing/2014/main" id="{23C42DCD-9159-4962-B742-C3B8E3D031FD}"/>
                </a:ext>
              </a:extLst>
            </p:cNvPr>
            <p:cNvSpPr/>
            <p:nvPr/>
          </p:nvSpPr>
          <p:spPr>
            <a:xfrm>
              <a:off x="2435333" y="3583835"/>
              <a:ext cx="2552700" cy="966195"/>
            </a:xfrm>
            <a:prstGeom prst="ellipse">
              <a:avLst/>
            </a:prstGeom>
            <a:gradFill>
              <a:gsLst>
                <a:gs pos="100000">
                  <a:srgbClr val="00CC00"/>
                </a:gs>
                <a:gs pos="0">
                  <a:srgbClr val="006600"/>
                </a:gs>
              </a:gsLst>
              <a:lin ang="16200000" scaled="1"/>
            </a:gradFill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68" name="グループ化 1567">
              <a:extLst>
                <a:ext uri="{FF2B5EF4-FFF2-40B4-BE49-F238E27FC236}">
                  <a16:creationId xmlns:a16="http://schemas.microsoft.com/office/drawing/2014/main" id="{546B0625-FB9F-4809-AA20-B1896C605848}"/>
                </a:ext>
              </a:extLst>
            </p:cNvPr>
            <p:cNvGrpSpPr/>
            <p:nvPr/>
          </p:nvGrpSpPr>
          <p:grpSpPr>
            <a:xfrm>
              <a:off x="2749042" y="2372263"/>
              <a:ext cx="1426021" cy="1685387"/>
              <a:chOff x="808098" y="853410"/>
              <a:chExt cx="2292364" cy="2709300"/>
            </a:xfrm>
          </p:grpSpPr>
          <p:sp>
            <p:nvSpPr>
              <p:cNvPr id="1602" name="月 8">
                <a:extLst>
                  <a:ext uri="{FF2B5EF4-FFF2-40B4-BE49-F238E27FC236}">
                    <a16:creationId xmlns:a16="http://schemas.microsoft.com/office/drawing/2014/main" id="{92A16F4B-DA54-4DA0-AA79-BB99C56BFE8A}"/>
                  </a:ext>
                </a:extLst>
              </p:cNvPr>
              <p:cNvSpPr/>
              <p:nvPr/>
            </p:nvSpPr>
            <p:spPr>
              <a:xfrm rot="15300000">
                <a:off x="2716425" y="2012046"/>
                <a:ext cx="259508" cy="508567"/>
              </a:xfrm>
              <a:custGeom>
                <a:avLst/>
                <a:gdLst>
                  <a:gd name="connsiteX0" fmla="*/ 329378 w 329378"/>
                  <a:gd name="connsiteY0" fmla="*/ 658756 h 658756"/>
                  <a:gd name="connsiteX1" fmla="*/ 0 w 329378"/>
                  <a:gd name="connsiteY1" fmla="*/ 329378 h 658756"/>
                  <a:gd name="connsiteX2" fmla="*/ 329378 w 329378"/>
                  <a:gd name="connsiteY2" fmla="*/ 0 h 658756"/>
                  <a:gd name="connsiteX3" fmla="*/ 181942 w 329378"/>
                  <a:gd name="connsiteY3" fmla="*/ 329378 h 658756"/>
                  <a:gd name="connsiteX4" fmla="*/ 329378 w 329378"/>
                  <a:gd name="connsiteY4" fmla="*/ 658756 h 658756"/>
                  <a:gd name="connsiteX0" fmla="*/ 329378 w 332852"/>
                  <a:gd name="connsiteY0" fmla="*/ 658756 h 671430"/>
                  <a:gd name="connsiteX1" fmla="*/ 0 w 332852"/>
                  <a:gd name="connsiteY1" fmla="*/ 329378 h 671430"/>
                  <a:gd name="connsiteX2" fmla="*/ 329378 w 332852"/>
                  <a:gd name="connsiteY2" fmla="*/ 0 h 671430"/>
                  <a:gd name="connsiteX3" fmla="*/ 181942 w 332852"/>
                  <a:gd name="connsiteY3" fmla="*/ 329378 h 671430"/>
                  <a:gd name="connsiteX4" fmla="*/ 329378 w 332852"/>
                  <a:gd name="connsiteY4" fmla="*/ 658756 h 671430"/>
                  <a:gd name="connsiteX0" fmla="*/ 329378 w 335076"/>
                  <a:gd name="connsiteY0" fmla="*/ 658756 h 658756"/>
                  <a:gd name="connsiteX1" fmla="*/ 0 w 335076"/>
                  <a:gd name="connsiteY1" fmla="*/ 329378 h 658756"/>
                  <a:gd name="connsiteX2" fmla="*/ 329378 w 335076"/>
                  <a:gd name="connsiteY2" fmla="*/ 0 h 658756"/>
                  <a:gd name="connsiteX3" fmla="*/ 217320 w 335076"/>
                  <a:gd name="connsiteY3" fmla="*/ 332284 h 658756"/>
                  <a:gd name="connsiteX4" fmla="*/ 329378 w 335076"/>
                  <a:gd name="connsiteY4" fmla="*/ 658756 h 658756"/>
                  <a:gd name="connsiteX0" fmla="*/ 329378 w 335843"/>
                  <a:gd name="connsiteY0" fmla="*/ 658756 h 658756"/>
                  <a:gd name="connsiteX1" fmla="*/ 0 w 335843"/>
                  <a:gd name="connsiteY1" fmla="*/ 329378 h 658756"/>
                  <a:gd name="connsiteX2" fmla="*/ 329378 w 335843"/>
                  <a:gd name="connsiteY2" fmla="*/ 0 h 658756"/>
                  <a:gd name="connsiteX3" fmla="*/ 217320 w 335843"/>
                  <a:gd name="connsiteY3" fmla="*/ 332284 h 658756"/>
                  <a:gd name="connsiteX4" fmla="*/ 329378 w 335843"/>
                  <a:gd name="connsiteY4" fmla="*/ 658756 h 658756"/>
                  <a:gd name="connsiteX0" fmla="*/ 329378 w 339590"/>
                  <a:gd name="connsiteY0" fmla="*/ 658756 h 665506"/>
                  <a:gd name="connsiteX1" fmla="*/ 0 w 339590"/>
                  <a:gd name="connsiteY1" fmla="*/ 329378 h 665506"/>
                  <a:gd name="connsiteX2" fmla="*/ 329378 w 339590"/>
                  <a:gd name="connsiteY2" fmla="*/ 0 h 665506"/>
                  <a:gd name="connsiteX3" fmla="*/ 217320 w 339590"/>
                  <a:gd name="connsiteY3" fmla="*/ 332284 h 665506"/>
                  <a:gd name="connsiteX4" fmla="*/ 329378 w 339590"/>
                  <a:gd name="connsiteY4" fmla="*/ 658756 h 665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590" h="665506">
                    <a:moveTo>
                      <a:pt x="329378" y="658756"/>
                    </a:moveTo>
                    <a:cubicBezTo>
                      <a:pt x="280831" y="704274"/>
                      <a:pt x="0" y="511288"/>
                      <a:pt x="0" y="329378"/>
                    </a:cubicBezTo>
                    <a:cubicBezTo>
                      <a:pt x="0" y="147468"/>
                      <a:pt x="147468" y="0"/>
                      <a:pt x="329378" y="0"/>
                    </a:cubicBezTo>
                    <a:cubicBezTo>
                      <a:pt x="235572" y="83789"/>
                      <a:pt x="195853" y="200753"/>
                      <a:pt x="217320" y="332284"/>
                    </a:cubicBezTo>
                    <a:cubicBezTo>
                      <a:pt x="238787" y="463815"/>
                      <a:pt x="377925" y="613238"/>
                      <a:pt x="329378" y="658756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60AF8C9D-8077-4FAC-82BA-9F1894FF5A09}"/>
                  </a:ext>
                </a:extLst>
              </p:cNvPr>
              <p:cNvGrpSpPr/>
              <p:nvPr/>
            </p:nvGrpSpPr>
            <p:grpSpPr>
              <a:xfrm>
                <a:off x="808098" y="853410"/>
                <a:ext cx="1966953" cy="2709300"/>
                <a:chOff x="3977640" y="526653"/>
                <a:chExt cx="4030980" cy="5552311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1604" name="台形 1603">
                  <a:extLst>
                    <a:ext uri="{FF2B5EF4-FFF2-40B4-BE49-F238E27FC236}">
                      <a16:creationId xmlns:a16="http://schemas.microsoft.com/office/drawing/2014/main" id="{E1D4BAB9-3635-4F71-B79A-45F148DC6D74}"/>
                    </a:ext>
                  </a:extLst>
                </p:cNvPr>
                <p:cNvSpPr/>
                <p:nvPr/>
              </p:nvSpPr>
              <p:spPr>
                <a:xfrm rot="10800000">
                  <a:off x="5136657" y="4403496"/>
                  <a:ext cx="727970" cy="1484858"/>
                </a:xfrm>
                <a:prstGeom prst="trapezoid">
                  <a:avLst>
                    <a:gd name="adj" fmla="val 35468"/>
                  </a:avLst>
                </a:prstGeom>
                <a:solidFill>
                  <a:srgbClr val="FFC000">
                    <a:lumMod val="75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5" name="フリーフォーム: 図形 1604">
                  <a:extLst>
                    <a:ext uri="{FF2B5EF4-FFF2-40B4-BE49-F238E27FC236}">
                      <a16:creationId xmlns:a16="http://schemas.microsoft.com/office/drawing/2014/main" id="{BBD8B06A-971E-4A32-B67F-D343974428F4}"/>
                    </a:ext>
                  </a:extLst>
                </p:cNvPr>
                <p:cNvSpPr/>
                <p:nvPr/>
              </p:nvSpPr>
              <p:spPr>
                <a:xfrm>
                  <a:off x="5068883" y="5760101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6" name="フリーフォーム: 図形 1605">
                  <a:extLst>
                    <a:ext uri="{FF2B5EF4-FFF2-40B4-BE49-F238E27FC236}">
                      <a16:creationId xmlns:a16="http://schemas.microsoft.com/office/drawing/2014/main" id="{A787542C-0DCA-4EB0-93BE-D7B4D6E2C646}"/>
                    </a:ext>
                  </a:extLst>
                </p:cNvPr>
                <p:cNvSpPr/>
                <p:nvPr/>
              </p:nvSpPr>
              <p:spPr>
                <a:xfrm>
                  <a:off x="6928433" y="4105679"/>
                  <a:ext cx="892042" cy="1734577"/>
                </a:xfrm>
                <a:custGeom>
                  <a:avLst/>
                  <a:gdLst>
                    <a:gd name="connsiteX0" fmla="*/ 890965 w 892042"/>
                    <a:gd name="connsiteY0" fmla="*/ 0 h 1734577"/>
                    <a:gd name="connsiteX1" fmla="*/ 891375 w 892042"/>
                    <a:gd name="connsiteY1" fmla="*/ 879353 h 1734577"/>
                    <a:gd name="connsiteX2" fmla="*/ 883177 w 892042"/>
                    <a:gd name="connsiteY2" fmla="*/ 881550 h 1734577"/>
                    <a:gd name="connsiteX3" fmla="*/ 892042 w 892042"/>
                    <a:gd name="connsiteY3" fmla="*/ 883926 h 1734577"/>
                    <a:gd name="connsiteX4" fmla="*/ 534357 w 892042"/>
                    <a:gd name="connsiteY4" fmla="*/ 1734577 h 1734577"/>
                    <a:gd name="connsiteX5" fmla="*/ 323830 w 892042"/>
                    <a:gd name="connsiteY5" fmla="*/ 1678168 h 1734577"/>
                    <a:gd name="connsiteX6" fmla="*/ 414749 w 892042"/>
                    <a:gd name="connsiteY6" fmla="*/ 957874 h 1734577"/>
                    <a:gd name="connsiteX7" fmla="*/ 0 w 892042"/>
                    <a:gd name="connsiteY7" fmla="*/ 238733 h 1734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92042" h="1734577">
                      <a:moveTo>
                        <a:pt x="890965" y="0"/>
                      </a:moveTo>
                      <a:lnTo>
                        <a:pt x="891375" y="879353"/>
                      </a:lnTo>
                      <a:lnTo>
                        <a:pt x="883177" y="881550"/>
                      </a:lnTo>
                      <a:lnTo>
                        <a:pt x="892042" y="883926"/>
                      </a:lnTo>
                      <a:lnTo>
                        <a:pt x="534357" y="1734577"/>
                      </a:lnTo>
                      <a:lnTo>
                        <a:pt x="323830" y="1678168"/>
                      </a:lnTo>
                      <a:lnTo>
                        <a:pt x="414749" y="957874"/>
                      </a:lnTo>
                      <a:lnTo>
                        <a:pt x="0" y="238733"/>
                      </a:ln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30287D69-72A7-4051-8039-C12E0C17D837}"/>
                    </a:ext>
                  </a:extLst>
                </p:cNvPr>
                <p:cNvSpPr/>
                <p:nvPr/>
              </p:nvSpPr>
              <p:spPr>
                <a:xfrm>
                  <a:off x="6987025" y="5760101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8" name="フリーフォーム: 図形 1607">
                  <a:extLst>
                    <a:ext uri="{FF2B5EF4-FFF2-40B4-BE49-F238E27FC236}">
                      <a16:creationId xmlns:a16="http://schemas.microsoft.com/office/drawing/2014/main" id="{8A856641-3A26-4D53-91CC-DE19CD629094}"/>
                    </a:ext>
                  </a:extLst>
                </p:cNvPr>
                <p:cNvSpPr/>
                <p:nvPr/>
              </p:nvSpPr>
              <p:spPr>
                <a:xfrm>
                  <a:off x="4363233" y="1839359"/>
                  <a:ext cx="3645387" cy="4134720"/>
                </a:xfrm>
                <a:custGeom>
                  <a:avLst/>
                  <a:gdLst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610302 w 3645387"/>
                    <a:gd name="connsiteY13" fmla="*/ 3233595 h 4134720"/>
                    <a:gd name="connsiteX14" fmla="*/ 3619167 w 3645387"/>
                    <a:gd name="connsiteY14" fmla="*/ 3235971 h 4134720"/>
                    <a:gd name="connsiteX15" fmla="*/ 3261482 w 3645387"/>
                    <a:gd name="connsiteY15" fmla="*/ 4086622 h 4134720"/>
                    <a:gd name="connsiteX16" fmla="*/ 3050955 w 3645387"/>
                    <a:gd name="connsiteY16" fmla="*/ 4030213 h 4134720"/>
                    <a:gd name="connsiteX17" fmla="*/ 3141874 w 3645387"/>
                    <a:gd name="connsiteY17" fmla="*/ 3309919 h 4134720"/>
                    <a:gd name="connsiteX18" fmla="*/ 2971230 w 3645387"/>
                    <a:gd name="connsiteY18" fmla="*/ 3014035 h 4134720"/>
                    <a:gd name="connsiteX19" fmla="*/ 2871297 w 3645387"/>
                    <a:gd name="connsiteY19" fmla="*/ 3024109 h 4134720"/>
                    <a:gd name="connsiteX20" fmla="*/ 1598243 w 3645387"/>
                    <a:gd name="connsiteY20" fmla="*/ 3024109 h 4134720"/>
                    <a:gd name="connsiteX21" fmla="*/ 1405123 w 3645387"/>
                    <a:gd name="connsiteY21" fmla="*/ 4134720 h 4134720"/>
                    <a:gd name="connsiteX22" fmla="*/ 1193545 w 3645387"/>
                    <a:gd name="connsiteY22" fmla="*/ 4134720 h 4134720"/>
                    <a:gd name="connsiteX23" fmla="*/ 971711 w 3645387"/>
                    <a:gd name="connsiteY23" fmla="*/ 2858972 h 4134720"/>
                    <a:gd name="connsiteX24" fmla="*/ 897065 w 3645387"/>
                    <a:gd name="connsiteY24" fmla="*/ 2797383 h 4134720"/>
                    <a:gd name="connsiteX25" fmla="*/ 670339 w 3645387"/>
                    <a:gd name="connsiteY25" fmla="*/ 2250019 h 4134720"/>
                    <a:gd name="connsiteX26" fmla="*/ 670339 w 3645387"/>
                    <a:gd name="connsiteY26" fmla="*/ 2063621 h 4134720"/>
                    <a:gd name="connsiteX27" fmla="*/ 673134 w 3645387"/>
                    <a:gd name="connsiteY27" fmla="*/ 2035903 h 4134720"/>
                    <a:gd name="connsiteX28" fmla="*/ 658218 w 3645387"/>
                    <a:gd name="connsiteY28" fmla="*/ 2032068 h 4134720"/>
                    <a:gd name="connsiteX29" fmla="*/ 0 w 3645387"/>
                    <a:gd name="connsiteY29" fmla="*/ 1137393 h 4134720"/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610302 w 3645387"/>
                    <a:gd name="connsiteY13" fmla="*/ 3233595 h 4134720"/>
                    <a:gd name="connsiteX14" fmla="*/ 3261482 w 3645387"/>
                    <a:gd name="connsiteY14" fmla="*/ 4086622 h 4134720"/>
                    <a:gd name="connsiteX15" fmla="*/ 3050955 w 3645387"/>
                    <a:gd name="connsiteY15" fmla="*/ 4030213 h 4134720"/>
                    <a:gd name="connsiteX16" fmla="*/ 3141874 w 3645387"/>
                    <a:gd name="connsiteY16" fmla="*/ 3309919 h 4134720"/>
                    <a:gd name="connsiteX17" fmla="*/ 2971230 w 3645387"/>
                    <a:gd name="connsiteY17" fmla="*/ 3014035 h 4134720"/>
                    <a:gd name="connsiteX18" fmla="*/ 2871297 w 3645387"/>
                    <a:gd name="connsiteY18" fmla="*/ 3024109 h 4134720"/>
                    <a:gd name="connsiteX19" fmla="*/ 1598243 w 3645387"/>
                    <a:gd name="connsiteY19" fmla="*/ 3024109 h 4134720"/>
                    <a:gd name="connsiteX20" fmla="*/ 1405123 w 3645387"/>
                    <a:gd name="connsiteY20" fmla="*/ 4134720 h 4134720"/>
                    <a:gd name="connsiteX21" fmla="*/ 1193545 w 3645387"/>
                    <a:gd name="connsiteY21" fmla="*/ 4134720 h 4134720"/>
                    <a:gd name="connsiteX22" fmla="*/ 971711 w 3645387"/>
                    <a:gd name="connsiteY22" fmla="*/ 2858972 h 4134720"/>
                    <a:gd name="connsiteX23" fmla="*/ 897065 w 3645387"/>
                    <a:gd name="connsiteY23" fmla="*/ 2797383 h 4134720"/>
                    <a:gd name="connsiteX24" fmla="*/ 670339 w 3645387"/>
                    <a:gd name="connsiteY24" fmla="*/ 2250019 h 4134720"/>
                    <a:gd name="connsiteX25" fmla="*/ 670339 w 3645387"/>
                    <a:gd name="connsiteY25" fmla="*/ 2063621 h 4134720"/>
                    <a:gd name="connsiteX26" fmla="*/ 673134 w 3645387"/>
                    <a:gd name="connsiteY26" fmla="*/ 2035903 h 4134720"/>
                    <a:gd name="connsiteX27" fmla="*/ 658218 w 3645387"/>
                    <a:gd name="connsiteY27" fmla="*/ 2032068 h 4134720"/>
                    <a:gd name="connsiteX28" fmla="*/ 0 w 3645387"/>
                    <a:gd name="connsiteY28" fmla="*/ 1137393 h 4134720"/>
                    <a:gd name="connsiteX29" fmla="*/ 0 w 3645387"/>
                    <a:gd name="connsiteY29" fmla="*/ 0 h 4134720"/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261482 w 3645387"/>
                    <a:gd name="connsiteY13" fmla="*/ 4086622 h 4134720"/>
                    <a:gd name="connsiteX14" fmla="*/ 3050955 w 3645387"/>
                    <a:gd name="connsiteY14" fmla="*/ 4030213 h 4134720"/>
                    <a:gd name="connsiteX15" fmla="*/ 3141874 w 3645387"/>
                    <a:gd name="connsiteY15" fmla="*/ 3309919 h 4134720"/>
                    <a:gd name="connsiteX16" fmla="*/ 2971230 w 3645387"/>
                    <a:gd name="connsiteY16" fmla="*/ 3014035 h 4134720"/>
                    <a:gd name="connsiteX17" fmla="*/ 2871297 w 3645387"/>
                    <a:gd name="connsiteY17" fmla="*/ 3024109 h 4134720"/>
                    <a:gd name="connsiteX18" fmla="*/ 1598243 w 3645387"/>
                    <a:gd name="connsiteY18" fmla="*/ 3024109 h 4134720"/>
                    <a:gd name="connsiteX19" fmla="*/ 1405123 w 3645387"/>
                    <a:gd name="connsiteY19" fmla="*/ 4134720 h 4134720"/>
                    <a:gd name="connsiteX20" fmla="*/ 1193545 w 3645387"/>
                    <a:gd name="connsiteY20" fmla="*/ 4134720 h 4134720"/>
                    <a:gd name="connsiteX21" fmla="*/ 971711 w 3645387"/>
                    <a:gd name="connsiteY21" fmla="*/ 2858972 h 4134720"/>
                    <a:gd name="connsiteX22" fmla="*/ 897065 w 3645387"/>
                    <a:gd name="connsiteY22" fmla="*/ 2797383 h 4134720"/>
                    <a:gd name="connsiteX23" fmla="*/ 670339 w 3645387"/>
                    <a:gd name="connsiteY23" fmla="*/ 2250019 h 4134720"/>
                    <a:gd name="connsiteX24" fmla="*/ 670339 w 3645387"/>
                    <a:gd name="connsiteY24" fmla="*/ 2063621 h 4134720"/>
                    <a:gd name="connsiteX25" fmla="*/ 673134 w 3645387"/>
                    <a:gd name="connsiteY25" fmla="*/ 2035903 h 4134720"/>
                    <a:gd name="connsiteX26" fmla="*/ 658218 w 3645387"/>
                    <a:gd name="connsiteY26" fmla="*/ 2032068 h 4134720"/>
                    <a:gd name="connsiteX27" fmla="*/ 0 w 3645387"/>
                    <a:gd name="connsiteY27" fmla="*/ 1137393 h 4134720"/>
                    <a:gd name="connsiteX28" fmla="*/ 0 w 3645387"/>
                    <a:gd name="connsiteY28" fmla="*/ 0 h 4134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645387" h="4134720">
                      <a:moveTo>
                        <a:pt x="0" y="0"/>
                      </a:moveTo>
                      <a:lnTo>
                        <a:pt x="676909" y="0"/>
                      </a:lnTo>
                      <a:lnTo>
                        <a:pt x="676909" y="1137393"/>
                      </a:lnTo>
                      <a:cubicBezTo>
                        <a:pt x="676909" y="1280922"/>
                        <a:pt x="793262" y="1397275"/>
                        <a:pt x="936791" y="1397275"/>
                      </a:cubicBezTo>
                      <a:lnTo>
                        <a:pt x="1056690" y="1397275"/>
                      </a:lnTo>
                      <a:lnTo>
                        <a:pt x="1143119" y="1350363"/>
                      </a:lnTo>
                      <a:cubicBezTo>
                        <a:pt x="1235729" y="1311192"/>
                        <a:pt x="1337550" y="1289531"/>
                        <a:pt x="1444429" y="1289531"/>
                      </a:cubicBezTo>
                      <a:lnTo>
                        <a:pt x="2871297" y="1289531"/>
                      </a:lnTo>
                      <a:cubicBezTo>
                        <a:pt x="3298815" y="1289531"/>
                        <a:pt x="3645387" y="1636103"/>
                        <a:pt x="3645387" y="2063621"/>
                      </a:cubicBezTo>
                      <a:lnTo>
                        <a:pt x="3645387" y="2250019"/>
                      </a:lnTo>
                      <a:cubicBezTo>
                        <a:pt x="3645387" y="2303459"/>
                        <a:pt x="3639972" y="2355634"/>
                        <a:pt x="3629660" y="2406025"/>
                      </a:cubicBezTo>
                      <a:lnTo>
                        <a:pt x="3618133" y="2443162"/>
                      </a:lnTo>
                      <a:cubicBezTo>
                        <a:pt x="3618255" y="2705907"/>
                        <a:pt x="3618378" y="2968653"/>
                        <a:pt x="3618500" y="3231398"/>
                      </a:cubicBezTo>
                      <a:lnTo>
                        <a:pt x="3261482" y="4086622"/>
                      </a:lnTo>
                      <a:lnTo>
                        <a:pt x="3050955" y="4030213"/>
                      </a:lnTo>
                      <a:lnTo>
                        <a:pt x="3141874" y="3309919"/>
                      </a:lnTo>
                      <a:lnTo>
                        <a:pt x="2971230" y="3014035"/>
                      </a:lnTo>
                      <a:lnTo>
                        <a:pt x="2871297" y="3024109"/>
                      </a:lnTo>
                      <a:lnTo>
                        <a:pt x="1598243" y="3024109"/>
                      </a:lnTo>
                      <a:lnTo>
                        <a:pt x="1405123" y="4134720"/>
                      </a:lnTo>
                      <a:lnTo>
                        <a:pt x="1193545" y="4134720"/>
                      </a:lnTo>
                      <a:lnTo>
                        <a:pt x="971711" y="2858972"/>
                      </a:lnTo>
                      <a:lnTo>
                        <a:pt x="897065" y="2797383"/>
                      </a:lnTo>
                      <a:cubicBezTo>
                        <a:pt x="756982" y="2657301"/>
                        <a:pt x="670339" y="2463778"/>
                        <a:pt x="670339" y="2250019"/>
                      </a:cubicBezTo>
                      <a:lnTo>
                        <a:pt x="670339" y="2063621"/>
                      </a:lnTo>
                      <a:lnTo>
                        <a:pt x="673134" y="2035903"/>
                      </a:lnTo>
                      <a:lnTo>
                        <a:pt x="658218" y="2032068"/>
                      </a:lnTo>
                      <a:cubicBezTo>
                        <a:pt x="276880" y="1913459"/>
                        <a:pt x="0" y="1557760"/>
                        <a:pt x="0" y="113739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09" name="グループ化 1608">
                  <a:extLst>
                    <a:ext uri="{FF2B5EF4-FFF2-40B4-BE49-F238E27FC236}">
                      <a16:creationId xmlns:a16="http://schemas.microsoft.com/office/drawing/2014/main" id="{83680906-723A-4494-AF39-846DB7F0B86C}"/>
                    </a:ext>
                  </a:extLst>
                </p:cNvPr>
                <p:cNvGrpSpPr/>
                <p:nvPr/>
              </p:nvGrpSpPr>
              <p:grpSpPr>
                <a:xfrm>
                  <a:off x="3977640" y="526653"/>
                  <a:ext cx="1363371" cy="2014795"/>
                  <a:chOff x="1752416" y="798099"/>
                  <a:chExt cx="1264358" cy="1868473"/>
                </a:xfrm>
                <a:grpFill/>
              </p:grpSpPr>
              <p:grpSp>
                <p:nvGrpSpPr>
                  <p:cNvPr id="1612" name="グループ化 1611">
                    <a:extLst>
                      <a:ext uri="{FF2B5EF4-FFF2-40B4-BE49-F238E27FC236}">
                        <a16:creationId xmlns:a16="http://schemas.microsoft.com/office/drawing/2014/main" id="{D91AF971-F0FF-43DB-9DC7-1D33F2A64C2F}"/>
                      </a:ext>
                    </a:extLst>
                  </p:cNvPr>
                  <p:cNvGrpSpPr/>
                  <p:nvPr/>
                </p:nvGrpSpPr>
                <p:grpSpPr>
                  <a:xfrm rot="189971" flipH="1">
                    <a:off x="2548897" y="798099"/>
                    <a:ext cx="307976" cy="820323"/>
                    <a:chOff x="1949450" y="552450"/>
                    <a:chExt cx="307976" cy="896488"/>
                  </a:xfrm>
                  <a:grpFill/>
                </p:grpSpPr>
                <p:sp>
                  <p:nvSpPr>
                    <p:cNvPr id="1626" name="楕円 1625">
                      <a:extLst>
                        <a:ext uri="{FF2B5EF4-FFF2-40B4-BE49-F238E27FC236}">
                          <a16:creationId xmlns:a16="http://schemas.microsoft.com/office/drawing/2014/main" id="{366BBA97-F249-4D00-BFB7-F84B022176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9450" y="552450"/>
                      <a:ext cx="307976" cy="896488"/>
                    </a:xfrm>
                    <a:prstGeom prst="ellipse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27" name="楕円 1626">
                      <a:extLst>
                        <a:ext uri="{FF2B5EF4-FFF2-40B4-BE49-F238E27FC236}">
                          <a16:creationId xmlns:a16="http://schemas.microsoft.com/office/drawing/2014/main" id="{38C7486B-F239-46BA-845E-C8F5598DA0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6187" y="648560"/>
                      <a:ext cx="175536" cy="68833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13" name="グループ化 1612">
                    <a:extLst>
                      <a:ext uri="{FF2B5EF4-FFF2-40B4-BE49-F238E27FC236}">
                        <a16:creationId xmlns:a16="http://schemas.microsoft.com/office/drawing/2014/main" id="{11252076-343E-4682-B9C7-B91098384F4F}"/>
                      </a:ext>
                    </a:extLst>
                  </p:cNvPr>
                  <p:cNvGrpSpPr/>
                  <p:nvPr/>
                </p:nvGrpSpPr>
                <p:grpSpPr>
                  <a:xfrm rot="21410029">
                    <a:off x="1918029" y="798099"/>
                    <a:ext cx="307976" cy="820323"/>
                    <a:chOff x="1949450" y="552450"/>
                    <a:chExt cx="307976" cy="896488"/>
                  </a:xfrm>
                  <a:grpFill/>
                </p:grpSpPr>
                <p:sp>
                  <p:nvSpPr>
                    <p:cNvPr id="1624" name="楕円 1623">
                      <a:extLst>
                        <a:ext uri="{FF2B5EF4-FFF2-40B4-BE49-F238E27FC236}">
                          <a16:creationId xmlns:a16="http://schemas.microsoft.com/office/drawing/2014/main" id="{470559AC-4C3E-4A17-8DBF-E960F9D46E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9450" y="552450"/>
                      <a:ext cx="307976" cy="896488"/>
                    </a:xfrm>
                    <a:prstGeom prst="ellipse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25" name="楕円 1624">
                      <a:extLst>
                        <a:ext uri="{FF2B5EF4-FFF2-40B4-BE49-F238E27FC236}">
                          <a16:creationId xmlns:a16="http://schemas.microsoft.com/office/drawing/2014/main" id="{61135A2D-56FC-4EBE-AF5D-7800BDB933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6187" y="648560"/>
                      <a:ext cx="175536" cy="68833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614" name="四角形: 角を丸くする 1613">
                    <a:extLst>
                      <a:ext uri="{FF2B5EF4-FFF2-40B4-BE49-F238E27FC236}">
                        <a16:creationId xmlns:a16="http://schemas.microsoft.com/office/drawing/2014/main" id="{3F724CE8-06EF-4644-89A8-18358A101FFF}"/>
                      </a:ext>
                    </a:extLst>
                  </p:cNvPr>
                  <p:cNvSpPr/>
                  <p:nvPr/>
                </p:nvSpPr>
                <p:spPr>
                  <a:xfrm>
                    <a:off x="1843306" y="1211103"/>
                    <a:ext cx="1071344" cy="1455469"/>
                  </a:xfrm>
                  <a:prstGeom prst="roundRect">
                    <a:avLst>
                      <a:gd name="adj" fmla="val 40517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5" name="四角形: 角を丸くする 1614">
                    <a:extLst>
                      <a:ext uri="{FF2B5EF4-FFF2-40B4-BE49-F238E27FC236}">
                        <a16:creationId xmlns:a16="http://schemas.microsoft.com/office/drawing/2014/main" id="{29AD3791-3FE7-4C59-9CF7-4E7803D10B07}"/>
                      </a:ext>
                    </a:extLst>
                  </p:cNvPr>
                  <p:cNvSpPr/>
                  <p:nvPr/>
                </p:nvSpPr>
                <p:spPr>
                  <a:xfrm>
                    <a:off x="2113180" y="2038081"/>
                    <a:ext cx="546553" cy="510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6" name="四角形: 角を丸くする 1615">
                    <a:extLst>
                      <a:ext uri="{FF2B5EF4-FFF2-40B4-BE49-F238E27FC236}">
                        <a16:creationId xmlns:a16="http://schemas.microsoft.com/office/drawing/2014/main" id="{94DA340C-9441-4AD3-A71C-DCDC4DA22A59}"/>
                      </a:ext>
                    </a:extLst>
                  </p:cNvPr>
                  <p:cNvSpPr/>
                  <p:nvPr/>
                </p:nvSpPr>
                <p:spPr>
                  <a:xfrm>
                    <a:off x="2205256" y="1996175"/>
                    <a:ext cx="347444" cy="415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7" name="フリーフォーム: 図形 1616">
                    <a:extLst>
                      <a:ext uri="{FF2B5EF4-FFF2-40B4-BE49-F238E27FC236}">
                        <a16:creationId xmlns:a16="http://schemas.microsoft.com/office/drawing/2014/main" id="{B6660423-8E94-47C4-9624-D284D751F1C3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8" name="四角形: 角を丸くする 1617">
                    <a:extLst>
                      <a:ext uri="{FF2B5EF4-FFF2-40B4-BE49-F238E27FC236}">
                        <a16:creationId xmlns:a16="http://schemas.microsoft.com/office/drawing/2014/main" id="{F016E7B0-E6EC-4D6C-99C6-4E808523C77C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7C8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9" name="楕円 1618">
                    <a:extLst>
                      <a:ext uri="{FF2B5EF4-FFF2-40B4-BE49-F238E27FC236}">
                        <a16:creationId xmlns:a16="http://schemas.microsoft.com/office/drawing/2014/main" id="{C274A091-5EC9-4081-8891-A1E9A2B99F7D}"/>
                      </a:ext>
                    </a:extLst>
                  </p:cNvPr>
                  <p:cNvSpPr/>
                  <p:nvPr/>
                </p:nvSpPr>
                <p:spPr>
                  <a:xfrm>
                    <a:off x="2005778" y="1586044"/>
                    <a:ext cx="251648" cy="251646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0" name="楕円 1619">
                    <a:extLst>
                      <a:ext uri="{FF2B5EF4-FFF2-40B4-BE49-F238E27FC236}">
                        <a16:creationId xmlns:a16="http://schemas.microsoft.com/office/drawing/2014/main" id="{4535FEA9-C1CC-449C-B663-185E7B5102D9}"/>
                      </a:ext>
                    </a:extLst>
                  </p:cNvPr>
                  <p:cNvSpPr/>
                  <p:nvPr/>
                </p:nvSpPr>
                <p:spPr>
                  <a:xfrm>
                    <a:off x="2058757" y="1641181"/>
                    <a:ext cx="145688" cy="1456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1" name="楕円 1620">
                    <a:extLst>
                      <a:ext uri="{FF2B5EF4-FFF2-40B4-BE49-F238E27FC236}">
                        <a16:creationId xmlns:a16="http://schemas.microsoft.com/office/drawing/2014/main" id="{ADC37A66-B42C-45E8-8203-761D45B4AB1A}"/>
                      </a:ext>
                    </a:extLst>
                  </p:cNvPr>
                  <p:cNvSpPr/>
                  <p:nvPr/>
                </p:nvSpPr>
                <p:spPr>
                  <a:xfrm>
                    <a:off x="2526478" y="1586044"/>
                    <a:ext cx="251648" cy="251646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2" name="楕円 1621">
                    <a:extLst>
                      <a:ext uri="{FF2B5EF4-FFF2-40B4-BE49-F238E27FC236}">
                        <a16:creationId xmlns:a16="http://schemas.microsoft.com/office/drawing/2014/main" id="{EFF5A2A2-731E-44C1-87F1-E7B60A3D11D1}"/>
                      </a:ext>
                    </a:extLst>
                  </p:cNvPr>
                  <p:cNvSpPr/>
                  <p:nvPr/>
                </p:nvSpPr>
                <p:spPr>
                  <a:xfrm>
                    <a:off x="2579458" y="1641181"/>
                    <a:ext cx="145688" cy="1456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3" name="フリーフォーム: 図形 1622">
                    <a:extLst>
                      <a:ext uri="{FF2B5EF4-FFF2-40B4-BE49-F238E27FC236}">
                        <a16:creationId xmlns:a16="http://schemas.microsoft.com/office/drawing/2014/main" id="{DB6431A7-382B-4B44-9831-D27675C4210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52416" y="1103581"/>
                    <a:ext cx="1264358" cy="610333"/>
                  </a:xfrm>
                  <a:custGeom>
                    <a:avLst/>
                    <a:gdLst>
                      <a:gd name="connsiteX0" fmla="*/ 742574 w 1264358"/>
                      <a:gd name="connsiteY0" fmla="*/ 610333 h 610333"/>
                      <a:gd name="connsiteX1" fmla="*/ 533018 w 1264358"/>
                      <a:gd name="connsiteY1" fmla="*/ 610333 h 610333"/>
                      <a:gd name="connsiteX2" fmla="*/ 100251 w 1264358"/>
                      <a:gd name="connsiteY2" fmla="*/ 225315 h 610333"/>
                      <a:gd name="connsiteX3" fmla="*/ 100251 w 1264358"/>
                      <a:gd name="connsiteY3" fmla="*/ 197738 h 610333"/>
                      <a:gd name="connsiteX4" fmla="*/ 70401 w 1264358"/>
                      <a:gd name="connsiteY4" fmla="*/ 152735 h 610333"/>
                      <a:gd name="connsiteX5" fmla="*/ 0 w 1264358"/>
                      <a:gd name="connsiteY5" fmla="*/ 70831 h 610333"/>
                      <a:gd name="connsiteX6" fmla="*/ 162017 w 1264358"/>
                      <a:gd name="connsiteY6" fmla="*/ 49501 h 610333"/>
                      <a:gd name="connsiteX7" fmla="*/ 182613 w 1264358"/>
                      <a:gd name="connsiteY7" fmla="*/ 57191 h 610333"/>
                      <a:gd name="connsiteX8" fmla="*/ 162512 w 1264358"/>
                      <a:gd name="connsiteY8" fmla="*/ 15388 h 610333"/>
                      <a:gd name="connsiteX9" fmla="*/ 324531 w 1264358"/>
                      <a:gd name="connsiteY9" fmla="*/ 36719 h 610333"/>
                      <a:gd name="connsiteX10" fmla="*/ 358597 w 1264358"/>
                      <a:gd name="connsiteY10" fmla="*/ 66345 h 610333"/>
                      <a:gd name="connsiteX11" fmla="*/ 346084 w 1264358"/>
                      <a:gd name="connsiteY11" fmla="*/ 0 h 610333"/>
                      <a:gd name="connsiteX12" fmla="*/ 542818 w 1264358"/>
                      <a:gd name="connsiteY12" fmla="*/ 130404 h 610333"/>
                      <a:gd name="connsiteX13" fmla="*/ 546623 w 1264358"/>
                      <a:gd name="connsiteY13" fmla="*/ 149252 h 610333"/>
                      <a:gd name="connsiteX14" fmla="*/ 546623 w 1264358"/>
                      <a:gd name="connsiteY14" fmla="*/ 170178 h 610333"/>
                      <a:gd name="connsiteX15" fmla="*/ 633033 w 1264358"/>
                      <a:gd name="connsiteY15" fmla="*/ 256588 h 610333"/>
                      <a:gd name="connsiteX16" fmla="*/ 719443 w 1264358"/>
                      <a:gd name="connsiteY16" fmla="*/ 170178 h 610333"/>
                      <a:gd name="connsiteX17" fmla="*/ 719443 w 1264358"/>
                      <a:gd name="connsiteY17" fmla="*/ 140793 h 610333"/>
                      <a:gd name="connsiteX18" fmla="*/ 721540 w 1264358"/>
                      <a:gd name="connsiteY18" fmla="*/ 130406 h 610333"/>
                      <a:gd name="connsiteX19" fmla="*/ 918274 w 1264358"/>
                      <a:gd name="connsiteY19" fmla="*/ 2 h 610333"/>
                      <a:gd name="connsiteX20" fmla="*/ 905761 w 1264358"/>
                      <a:gd name="connsiteY20" fmla="*/ 66346 h 610333"/>
                      <a:gd name="connsiteX21" fmla="*/ 939828 w 1264358"/>
                      <a:gd name="connsiteY21" fmla="*/ 36720 h 610333"/>
                      <a:gd name="connsiteX22" fmla="*/ 1101846 w 1264358"/>
                      <a:gd name="connsiteY22" fmla="*/ 15390 h 610333"/>
                      <a:gd name="connsiteX23" fmla="*/ 1081744 w 1264358"/>
                      <a:gd name="connsiteY23" fmla="*/ 57193 h 610333"/>
                      <a:gd name="connsiteX24" fmla="*/ 1102340 w 1264358"/>
                      <a:gd name="connsiteY24" fmla="*/ 49503 h 610333"/>
                      <a:gd name="connsiteX25" fmla="*/ 1264358 w 1264358"/>
                      <a:gd name="connsiteY25" fmla="*/ 70833 h 610333"/>
                      <a:gd name="connsiteX26" fmla="*/ 1193957 w 1264358"/>
                      <a:gd name="connsiteY26" fmla="*/ 152736 h 610333"/>
                      <a:gd name="connsiteX27" fmla="*/ 1175341 w 1264358"/>
                      <a:gd name="connsiteY27" fmla="*/ 180803 h 610333"/>
                      <a:gd name="connsiteX28" fmla="*/ 1175341 w 1264358"/>
                      <a:gd name="connsiteY28" fmla="*/ 225315 h 610333"/>
                      <a:gd name="connsiteX29" fmla="*/ 742574 w 1264358"/>
                      <a:gd name="connsiteY29" fmla="*/ 610333 h 6103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264358" h="610333">
                        <a:moveTo>
                          <a:pt x="742574" y="610333"/>
                        </a:moveTo>
                        <a:lnTo>
                          <a:pt x="533018" y="610333"/>
                        </a:lnTo>
                        <a:cubicBezTo>
                          <a:pt x="294007" y="610333"/>
                          <a:pt x="100251" y="437955"/>
                          <a:pt x="100251" y="225315"/>
                        </a:cubicBezTo>
                        <a:lnTo>
                          <a:pt x="100251" y="197738"/>
                        </a:lnTo>
                        <a:lnTo>
                          <a:pt x="70401" y="152735"/>
                        </a:lnTo>
                        <a:cubicBezTo>
                          <a:pt x="48721" y="124081"/>
                          <a:pt x="25219" y="96719"/>
                          <a:pt x="0" y="70831"/>
                        </a:cubicBezTo>
                        <a:cubicBezTo>
                          <a:pt x="51061" y="41351"/>
                          <a:pt x="109236" y="35358"/>
                          <a:pt x="162017" y="49501"/>
                        </a:cubicBezTo>
                        <a:lnTo>
                          <a:pt x="182613" y="57191"/>
                        </a:lnTo>
                        <a:lnTo>
                          <a:pt x="162512" y="15388"/>
                        </a:lnTo>
                        <a:cubicBezTo>
                          <a:pt x="219463" y="128"/>
                          <a:pt x="277208" y="9398"/>
                          <a:pt x="324531" y="36719"/>
                        </a:cubicBezTo>
                        <a:lnTo>
                          <a:pt x="358597" y="66345"/>
                        </a:lnTo>
                        <a:lnTo>
                          <a:pt x="346084" y="0"/>
                        </a:lnTo>
                        <a:cubicBezTo>
                          <a:pt x="434524" y="1"/>
                          <a:pt x="510405" y="53772"/>
                          <a:pt x="542818" y="130404"/>
                        </a:cubicBezTo>
                        <a:lnTo>
                          <a:pt x="546623" y="149252"/>
                        </a:lnTo>
                        <a:lnTo>
                          <a:pt x="546623" y="170178"/>
                        </a:lnTo>
                        <a:cubicBezTo>
                          <a:pt x="546623" y="217901"/>
                          <a:pt x="585310" y="256588"/>
                          <a:pt x="633033" y="256588"/>
                        </a:cubicBezTo>
                        <a:cubicBezTo>
                          <a:pt x="680756" y="256588"/>
                          <a:pt x="719443" y="217901"/>
                          <a:pt x="719443" y="170178"/>
                        </a:cubicBezTo>
                        <a:lnTo>
                          <a:pt x="719443" y="140793"/>
                        </a:lnTo>
                        <a:lnTo>
                          <a:pt x="721540" y="130406"/>
                        </a:lnTo>
                        <a:cubicBezTo>
                          <a:pt x="753953" y="53773"/>
                          <a:pt x="829834" y="2"/>
                          <a:pt x="918274" y="2"/>
                        </a:cubicBezTo>
                        <a:lnTo>
                          <a:pt x="905761" y="66346"/>
                        </a:lnTo>
                        <a:lnTo>
                          <a:pt x="939828" y="36720"/>
                        </a:lnTo>
                        <a:cubicBezTo>
                          <a:pt x="987150" y="9399"/>
                          <a:pt x="1044895" y="130"/>
                          <a:pt x="1101846" y="15390"/>
                        </a:cubicBezTo>
                        <a:lnTo>
                          <a:pt x="1081744" y="57193"/>
                        </a:lnTo>
                        <a:lnTo>
                          <a:pt x="1102340" y="49503"/>
                        </a:lnTo>
                        <a:cubicBezTo>
                          <a:pt x="1155121" y="35360"/>
                          <a:pt x="1213297" y="41353"/>
                          <a:pt x="1264358" y="70833"/>
                        </a:cubicBezTo>
                        <a:cubicBezTo>
                          <a:pt x="1239139" y="96721"/>
                          <a:pt x="1215637" y="124082"/>
                          <a:pt x="1193957" y="152736"/>
                        </a:cubicBezTo>
                        <a:lnTo>
                          <a:pt x="1175341" y="180803"/>
                        </a:lnTo>
                        <a:lnTo>
                          <a:pt x="1175341" y="225315"/>
                        </a:lnTo>
                        <a:cubicBezTo>
                          <a:pt x="1175341" y="437955"/>
                          <a:pt x="981585" y="610333"/>
                          <a:pt x="742574" y="610333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10" name="フリーフォーム: 図形 1609">
                  <a:extLst>
                    <a:ext uri="{FF2B5EF4-FFF2-40B4-BE49-F238E27FC236}">
                      <a16:creationId xmlns:a16="http://schemas.microsoft.com/office/drawing/2014/main" id="{CA768829-3FFE-41B7-B66B-1F761D77EBB2}"/>
                    </a:ext>
                  </a:extLst>
                </p:cNvPr>
                <p:cNvSpPr/>
                <p:nvPr/>
              </p:nvSpPr>
              <p:spPr>
                <a:xfrm>
                  <a:off x="5230808" y="5845826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1" name="フリーフォーム: 図形 1610">
                  <a:extLst>
                    <a:ext uri="{FF2B5EF4-FFF2-40B4-BE49-F238E27FC236}">
                      <a16:creationId xmlns:a16="http://schemas.microsoft.com/office/drawing/2014/main" id="{560FE1FB-701F-48E4-A7CE-31FC99C9C87B}"/>
                    </a:ext>
                  </a:extLst>
                </p:cNvPr>
                <p:cNvSpPr/>
                <p:nvPr/>
              </p:nvSpPr>
              <p:spPr>
                <a:xfrm>
                  <a:off x="7148950" y="5845826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69" name="グループ化 1568">
              <a:extLst>
                <a:ext uri="{FF2B5EF4-FFF2-40B4-BE49-F238E27FC236}">
                  <a16:creationId xmlns:a16="http://schemas.microsoft.com/office/drawing/2014/main" id="{5D510624-EC5E-4F40-992F-3A05E1EC4A39}"/>
                </a:ext>
              </a:extLst>
            </p:cNvPr>
            <p:cNvGrpSpPr/>
            <p:nvPr/>
          </p:nvGrpSpPr>
          <p:grpSpPr>
            <a:xfrm flipH="1">
              <a:off x="3263202" y="2536165"/>
              <a:ext cx="1510871" cy="1785669"/>
              <a:chOff x="808098" y="853410"/>
              <a:chExt cx="2292364" cy="2709300"/>
            </a:xfrm>
          </p:grpSpPr>
          <p:sp>
            <p:nvSpPr>
              <p:cNvPr id="1576" name="月 8">
                <a:extLst>
                  <a:ext uri="{FF2B5EF4-FFF2-40B4-BE49-F238E27FC236}">
                    <a16:creationId xmlns:a16="http://schemas.microsoft.com/office/drawing/2014/main" id="{9B4224BA-CC8C-4AD5-8ACC-64B328A41EDD}"/>
                  </a:ext>
                </a:extLst>
              </p:cNvPr>
              <p:cNvSpPr/>
              <p:nvPr/>
            </p:nvSpPr>
            <p:spPr>
              <a:xfrm rot="15300000">
                <a:off x="2716425" y="2012046"/>
                <a:ext cx="259508" cy="508567"/>
              </a:xfrm>
              <a:custGeom>
                <a:avLst/>
                <a:gdLst>
                  <a:gd name="connsiteX0" fmla="*/ 329378 w 329378"/>
                  <a:gd name="connsiteY0" fmla="*/ 658756 h 658756"/>
                  <a:gd name="connsiteX1" fmla="*/ 0 w 329378"/>
                  <a:gd name="connsiteY1" fmla="*/ 329378 h 658756"/>
                  <a:gd name="connsiteX2" fmla="*/ 329378 w 329378"/>
                  <a:gd name="connsiteY2" fmla="*/ 0 h 658756"/>
                  <a:gd name="connsiteX3" fmla="*/ 181942 w 329378"/>
                  <a:gd name="connsiteY3" fmla="*/ 329378 h 658756"/>
                  <a:gd name="connsiteX4" fmla="*/ 329378 w 329378"/>
                  <a:gd name="connsiteY4" fmla="*/ 658756 h 658756"/>
                  <a:gd name="connsiteX0" fmla="*/ 329378 w 332852"/>
                  <a:gd name="connsiteY0" fmla="*/ 658756 h 671430"/>
                  <a:gd name="connsiteX1" fmla="*/ 0 w 332852"/>
                  <a:gd name="connsiteY1" fmla="*/ 329378 h 671430"/>
                  <a:gd name="connsiteX2" fmla="*/ 329378 w 332852"/>
                  <a:gd name="connsiteY2" fmla="*/ 0 h 671430"/>
                  <a:gd name="connsiteX3" fmla="*/ 181942 w 332852"/>
                  <a:gd name="connsiteY3" fmla="*/ 329378 h 671430"/>
                  <a:gd name="connsiteX4" fmla="*/ 329378 w 332852"/>
                  <a:gd name="connsiteY4" fmla="*/ 658756 h 671430"/>
                  <a:gd name="connsiteX0" fmla="*/ 329378 w 335076"/>
                  <a:gd name="connsiteY0" fmla="*/ 658756 h 658756"/>
                  <a:gd name="connsiteX1" fmla="*/ 0 w 335076"/>
                  <a:gd name="connsiteY1" fmla="*/ 329378 h 658756"/>
                  <a:gd name="connsiteX2" fmla="*/ 329378 w 335076"/>
                  <a:gd name="connsiteY2" fmla="*/ 0 h 658756"/>
                  <a:gd name="connsiteX3" fmla="*/ 217320 w 335076"/>
                  <a:gd name="connsiteY3" fmla="*/ 332284 h 658756"/>
                  <a:gd name="connsiteX4" fmla="*/ 329378 w 335076"/>
                  <a:gd name="connsiteY4" fmla="*/ 658756 h 658756"/>
                  <a:gd name="connsiteX0" fmla="*/ 329378 w 335843"/>
                  <a:gd name="connsiteY0" fmla="*/ 658756 h 658756"/>
                  <a:gd name="connsiteX1" fmla="*/ 0 w 335843"/>
                  <a:gd name="connsiteY1" fmla="*/ 329378 h 658756"/>
                  <a:gd name="connsiteX2" fmla="*/ 329378 w 335843"/>
                  <a:gd name="connsiteY2" fmla="*/ 0 h 658756"/>
                  <a:gd name="connsiteX3" fmla="*/ 217320 w 335843"/>
                  <a:gd name="connsiteY3" fmla="*/ 332284 h 658756"/>
                  <a:gd name="connsiteX4" fmla="*/ 329378 w 335843"/>
                  <a:gd name="connsiteY4" fmla="*/ 658756 h 658756"/>
                  <a:gd name="connsiteX0" fmla="*/ 329378 w 339590"/>
                  <a:gd name="connsiteY0" fmla="*/ 658756 h 665506"/>
                  <a:gd name="connsiteX1" fmla="*/ 0 w 339590"/>
                  <a:gd name="connsiteY1" fmla="*/ 329378 h 665506"/>
                  <a:gd name="connsiteX2" fmla="*/ 329378 w 339590"/>
                  <a:gd name="connsiteY2" fmla="*/ 0 h 665506"/>
                  <a:gd name="connsiteX3" fmla="*/ 217320 w 339590"/>
                  <a:gd name="connsiteY3" fmla="*/ 332284 h 665506"/>
                  <a:gd name="connsiteX4" fmla="*/ 329378 w 339590"/>
                  <a:gd name="connsiteY4" fmla="*/ 658756 h 665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590" h="665506">
                    <a:moveTo>
                      <a:pt x="329378" y="658756"/>
                    </a:moveTo>
                    <a:cubicBezTo>
                      <a:pt x="280831" y="704274"/>
                      <a:pt x="0" y="511288"/>
                      <a:pt x="0" y="329378"/>
                    </a:cubicBezTo>
                    <a:cubicBezTo>
                      <a:pt x="0" y="147468"/>
                      <a:pt x="147468" y="0"/>
                      <a:pt x="329378" y="0"/>
                    </a:cubicBezTo>
                    <a:cubicBezTo>
                      <a:pt x="235572" y="83789"/>
                      <a:pt x="195853" y="200753"/>
                      <a:pt x="217320" y="332284"/>
                    </a:cubicBezTo>
                    <a:cubicBezTo>
                      <a:pt x="238787" y="463815"/>
                      <a:pt x="377925" y="613238"/>
                      <a:pt x="329378" y="65875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77" name="グループ化 1576">
                <a:extLst>
                  <a:ext uri="{FF2B5EF4-FFF2-40B4-BE49-F238E27FC236}">
                    <a16:creationId xmlns:a16="http://schemas.microsoft.com/office/drawing/2014/main" id="{15555DC5-583A-4BF0-AA1A-A935FAEFFAC9}"/>
                  </a:ext>
                </a:extLst>
              </p:cNvPr>
              <p:cNvGrpSpPr/>
              <p:nvPr/>
            </p:nvGrpSpPr>
            <p:grpSpPr>
              <a:xfrm>
                <a:off x="808098" y="853410"/>
                <a:ext cx="1966953" cy="2709300"/>
                <a:chOff x="3977640" y="526653"/>
                <a:chExt cx="4030980" cy="5552311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1578" name="台形 1577">
                  <a:extLst>
                    <a:ext uri="{FF2B5EF4-FFF2-40B4-BE49-F238E27FC236}">
                      <a16:creationId xmlns:a16="http://schemas.microsoft.com/office/drawing/2014/main" id="{3A165774-9AAC-411B-8C26-8CB80B8E2CD2}"/>
                    </a:ext>
                  </a:extLst>
                </p:cNvPr>
                <p:cNvSpPr/>
                <p:nvPr/>
              </p:nvSpPr>
              <p:spPr>
                <a:xfrm rot="10800000">
                  <a:off x="5136657" y="4403496"/>
                  <a:ext cx="727970" cy="1484858"/>
                </a:xfrm>
                <a:prstGeom prst="trapezoid">
                  <a:avLst>
                    <a:gd name="adj" fmla="val 35468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9" name="フリーフォーム: 図形 1578">
                  <a:extLst>
                    <a:ext uri="{FF2B5EF4-FFF2-40B4-BE49-F238E27FC236}">
                      <a16:creationId xmlns:a16="http://schemas.microsoft.com/office/drawing/2014/main" id="{555CA96D-79A1-457F-A463-9EF95C433BEB}"/>
                    </a:ext>
                  </a:extLst>
                </p:cNvPr>
                <p:cNvSpPr/>
                <p:nvPr/>
              </p:nvSpPr>
              <p:spPr>
                <a:xfrm>
                  <a:off x="5068883" y="5760101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0" name="フリーフォーム: 図形 1579">
                  <a:extLst>
                    <a:ext uri="{FF2B5EF4-FFF2-40B4-BE49-F238E27FC236}">
                      <a16:creationId xmlns:a16="http://schemas.microsoft.com/office/drawing/2014/main" id="{24545A76-8AEA-49CF-B60F-14B64A3489A1}"/>
                    </a:ext>
                  </a:extLst>
                </p:cNvPr>
                <p:cNvSpPr/>
                <p:nvPr/>
              </p:nvSpPr>
              <p:spPr>
                <a:xfrm>
                  <a:off x="6928433" y="4105679"/>
                  <a:ext cx="892042" cy="1734577"/>
                </a:xfrm>
                <a:custGeom>
                  <a:avLst/>
                  <a:gdLst>
                    <a:gd name="connsiteX0" fmla="*/ 890965 w 892042"/>
                    <a:gd name="connsiteY0" fmla="*/ 0 h 1734577"/>
                    <a:gd name="connsiteX1" fmla="*/ 891375 w 892042"/>
                    <a:gd name="connsiteY1" fmla="*/ 879353 h 1734577"/>
                    <a:gd name="connsiteX2" fmla="*/ 883177 w 892042"/>
                    <a:gd name="connsiteY2" fmla="*/ 881550 h 1734577"/>
                    <a:gd name="connsiteX3" fmla="*/ 892042 w 892042"/>
                    <a:gd name="connsiteY3" fmla="*/ 883926 h 1734577"/>
                    <a:gd name="connsiteX4" fmla="*/ 534357 w 892042"/>
                    <a:gd name="connsiteY4" fmla="*/ 1734577 h 1734577"/>
                    <a:gd name="connsiteX5" fmla="*/ 323830 w 892042"/>
                    <a:gd name="connsiteY5" fmla="*/ 1678168 h 1734577"/>
                    <a:gd name="connsiteX6" fmla="*/ 414749 w 892042"/>
                    <a:gd name="connsiteY6" fmla="*/ 957874 h 1734577"/>
                    <a:gd name="connsiteX7" fmla="*/ 0 w 892042"/>
                    <a:gd name="connsiteY7" fmla="*/ 238733 h 1734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92042" h="1734577">
                      <a:moveTo>
                        <a:pt x="890965" y="0"/>
                      </a:moveTo>
                      <a:lnTo>
                        <a:pt x="891375" y="879353"/>
                      </a:lnTo>
                      <a:lnTo>
                        <a:pt x="883177" y="881550"/>
                      </a:lnTo>
                      <a:lnTo>
                        <a:pt x="892042" y="883926"/>
                      </a:lnTo>
                      <a:lnTo>
                        <a:pt x="534357" y="1734577"/>
                      </a:lnTo>
                      <a:lnTo>
                        <a:pt x="323830" y="1678168"/>
                      </a:lnTo>
                      <a:lnTo>
                        <a:pt x="414749" y="957874"/>
                      </a:lnTo>
                      <a:lnTo>
                        <a:pt x="0" y="23873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1" name="フリーフォーム: 図形 1580">
                  <a:extLst>
                    <a:ext uri="{FF2B5EF4-FFF2-40B4-BE49-F238E27FC236}">
                      <a16:creationId xmlns:a16="http://schemas.microsoft.com/office/drawing/2014/main" id="{B9EB3B04-2BA2-436F-BB5A-CDF390A6B4DB}"/>
                    </a:ext>
                  </a:extLst>
                </p:cNvPr>
                <p:cNvSpPr/>
                <p:nvPr/>
              </p:nvSpPr>
              <p:spPr>
                <a:xfrm>
                  <a:off x="6987025" y="5760101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2" name="フリーフォーム: 図形 1581">
                  <a:extLst>
                    <a:ext uri="{FF2B5EF4-FFF2-40B4-BE49-F238E27FC236}">
                      <a16:creationId xmlns:a16="http://schemas.microsoft.com/office/drawing/2014/main" id="{3083717D-E2FA-4744-A68D-8167726FBD12}"/>
                    </a:ext>
                  </a:extLst>
                </p:cNvPr>
                <p:cNvSpPr/>
                <p:nvPr/>
              </p:nvSpPr>
              <p:spPr>
                <a:xfrm>
                  <a:off x="4363233" y="1839359"/>
                  <a:ext cx="3645387" cy="4134720"/>
                </a:xfrm>
                <a:custGeom>
                  <a:avLst/>
                  <a:gdLst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610302 w 3645387"/>
                    <a:gd name="connsiteY13" fmla="*/ 3233595 h 4134720"/>
                    <a:gd name="connsiteX14" fmla="*/ 3619167 w 3645387"/>
                    <a:gd name="connsiteY14" fmla="*/ 3235971 h 4134720"/>
                    <a:gd name="connsiteX15" fmla="*/ 3261482 w 3645387"/>
                    <a:gd name="connsiteY15" fmla="*/ 4086622 h 4134720"/>
                    <a:gd name="connsiteX16" fmla="*/ 3050955 w 3645387"/>
                    <a:gd name="connsiteY16" fmla="*/ 4030213 h 4134720"/>
                    <a:gd name="connsiteX17" fmla="*/ 3141874 w 3645387"/>
                    <a:gd name="connsiteY17" fmla="*/ 3309919 h 4134720"/>
                    <a:gd name="connsiteX18" fmla="*/ 2971230 w 3645387"/>
                    <a:gd name="connsiteY18" fmla="*/ 3014035 h 4134720"/>
                    <a:gd name="connsiteX19" fmla="*/ 2871297 w 3645387"/>
                    <a:gd name="connsiteY19" fmla="*/ 3024109 h 4134720"/>
                    <a:gd name="connsiteX20" fmla="*/ 1598243 w 3645387"/>
                    <a:gd name="connsiteY20" fmla="*/ 3024109 h 4134720"/>
                    <a:gd name="connsiteX21" fmla="*/ 1405123 w 3645387"/>
                    <a:gd name="connsiteY21" fmla="*/ 4134720 h 4134720"/>
                    <a:gd name="connsiteX22" fmla="*/ 1193545 w 3645387"/>
                    <a:gd name="connsiteY22" fmla="*/ 4134720 h 4134720"/>
                    <a:gd name="connsiteX23" fmla="*/ 971711 w 3645387"/>
                    <a:gd name="connsiteY23" fmla="*/ 2858972 h 4134720"/>
                    <a:gd name="connsiteX24" fmla="*/ 897065 w 3645387"/>
                    <a:gd name="connsiteY24" fmla="*/ 2797383 h 4134720"/>
                    <a:gd name="connsiteX25" fmla="*/ 670339 w 3645387"/>
                    <a:gd name="connsiteY25" fmla="*/ 2250019 h 4134720"/>
                    <a:gd name="connsiteX26" fmla="*/ 670339 w 3645387"/>
                    <a:gd name="connsiteY26" fmla="*/ 2063621 h 4134720"/>
                    <a:gd name="connsiteX27" fmla="*/ 673134 w 3645387"/>
                    <a:gd name="connsiteY27" fmla="*/ 2035903 h 4134720"/>
                    <a:gd name="connsiteX28" fmla="*/ 658218 w 3645387"/>
                    <a:gd name="connsiteY28" fmla="*/ 2032068 h 4134720"/>
                    <a:gd name="connsiteX29" fmla="*/ 0 w 3645387"/>
                    <a:gd name="connsiteY29" fmla="*/ 1137393 h 4134720"/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610302 w 3645387"/>
                    <a:gd name="connsiteY13" fmla="*/ 3233595 h 4134720"/>
                    <a:gd name="connsiteX14" fmla="*/ 3261482 w 3645387"/>
                    <a:gd name="connsiteY14" fmla="*/ 4086622 h 4134720"/>
                    <a:gd name="connsiteX15" fmla="*/ 3050955 w 3645387"/>
                    <a:gd name="connsiteY15" fmla="*/ 4030213 h 4134720"/>
                    <a:gd name="connsiteX16" fmla="*/ 3141874 w 3645387"/>
                    <a:gd name="connsiteY16" fmla="*/ 3309919 h 4134720"/>
                    <a:gd name="connsiteX17" fmla="*/ 2971230 w 3645387"/>
                    <a:gd name="connsiteY17" fmla="*/ 3014035 h 4134720"/>
                    <a:gd name="connsiteX18" fmla="*/ 2871297 w 3645387"/>
                    <a:gd name="connsiteY18" fmla="*/ 3024109 h 4134720"/>
                    <a:gd name="connsiteX19" fmla="*/ 1598243 w 3645387"/>
                    <a:gd name="connsiteY19" fmla="*/ 3024109 h 4134720"/>
                    <a:gd name="connsiteX20" fmla="*/ 1405123 w 3645387"/>
                    <a:gd name="connsiteY20" fmla="*/ 4134720 h 4134720"/>
                    <a:gd name="connsiteX21" fmla="*/ 1193545 w 3645387"/>
                    <a:gd name="connsiteY21" fmla="*/ 4134720 h 4134720"/>
                    <a:gd name="connsiteX22" fmla="*/ 971711 w 3645387"/>
                    <a:gd name="connsiteY22" fmla="*/ 2858972 h 4134720"/>
                    <a:gd name="connsiteX23" fmla="*/ 897065 w 3645387"/>
                    <a:gd name="connsiteY23" fmla="*/ 2797383 h 4134720"/>
                    <a:gd name="connsiteX24" fmla="*/ 670339 w 3645387"/>
                    <a:gd name="connsiteY24" fmla="*/ 2250019 h 4134720"/>
                    <a:gd name="connsiteX25" fmla="*/ 670339 w 3645387"/>
                    <a:gd name="connsiteY25" fmla="*/ 2063621 h 4134720"/>
                    <a:gd name="connsiteX26" fmla="*/ 673134 w 3645387"/>
                    <a:gd name="connsiteY26" fmla="*/ 2035903 h 4134720"/>
                    <a:gd name="connsiteX27" fmla="*/ 658218 w 3645387"/>
                    <a:gd name="connsiteY27" fmla="*/ 2032068 h 4134720"/>
                    <a:gd name="connsiteX28" fmla="*/ 0 w 3645387"/>
                    <a:gd name="connsiteY28" fmla="*/ 1137393 h 4134720"/>
                    <a:gd name="connsiteX29" fmla="*/ 0 w 3645387"/>
                    <a:gd name="connsiteY29" fmla="*/ 0 h 4134720"/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261482 w 3645387"/>
                    <a:gd name="connsiteY13" fmla="*/ 4086622 h 4134720"/>
                    <a:gd name="connsiteX14" fmla="*/ 3050955 w 3645387"/>
                    <a:gd name="connsiteY14" fmla="*/ 4030213 h 4134720"/>
                    <a:gd name="connsiteX15" fmla="*/ 3141874 w 3645387"/>
                    <a:gd name="connsiteY15" fmla="*/ 3309919 h 4134720"/>
                    <a:gd name="connsiteX16" fmla="*/ 2971230 w 3645387"/>
                    <a:gd name="connsiteY16" fmla="*/ 3014035 h 4134720"/>
                    <a:gd name="connsiteX17" fmla="*/ 2871297 w 3645387"/>
                    <a:gd name="connsiteY17" fmla="*/ 3024109 h 4134720"/>
                    <a:gd name="connsiteX18" fmla="*/ 1598243 w 3645387"/>
                    <a:gd name="connsiteY18" fmla="*/ 3024109 h 4134720"/>
                    <a:gd name="connsiteX19" fmla="*/ 1405123 w 3645387"/>
                    <a:gd name="connsiteY19" fmla="*/ 4134720 h 4134720"/>
                    <a:gd name="connsiteX20" fmla="*/ 1193545 w 3645387"/>
                    <a:gd name="connsiteY20" fmla="*/ 4134720 h 4134720"/>
                    <a:gd name="connsiteX21" fmla="*/ 971711 w 3645387"/>
                    <a:gd name="connsiteY21" fmla="*/ 2858972 h 4134720"/>
                    <a:gd name="connsiteX22" fmla="*/ 897065 w 3645387"/>
                    <a:gd name="connsiteY22" fmla="*/ 2797383 h 4134720"/>
                    <a:gd name="connsiteX23" fmla="*/ 670339 w 3645387"/>
                    <a:gd name="connsiteY23" fmla="*/ 2250019 h 4134720"/>
                    <a:gd name="connsiteX24" fmla="*/ 670339 w 3645387"/>
                    <a:gd name="connsiteY24" fmla="*/ 2063621 h 4134720"/>
                    <a:gd name="connsiteX25" fmla="*/ 673134 w 3645387"/>
                    <a:gd name="connsiteY25" fmla="*/ 2035903 h 4134720"/>
                    <a:gd name="connsiteX26" fmla="*/ 658218 w 3645387"/>
                    <a:gd name="connsiteY26" fmla="*/ 2032068 h 4134720"/>
                    <a:gd name="connsiteX27" fmla="*/ 0 w 3645387"/>
                    <a:gd name="connsiteY27" fmla="*/ 1137393 h 4134720"/>
                    <a:gd name="connsiteX28" fmla="*/ 0 w 3645387"/>
                    <a:gd name="connsiteY28" fmla="*/ 0 h 4134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645387" h="4134720">
                      <a:moveTo>
                        <a:pt x="0" y="0"/>
                      </a:moveTo>
                      <a:lnTo>
                        <a:pt x="676909" y="0"/>
                      </a:lnTo>
                      <a:lnTo>
                        <a:pt x="676909" y="1137393"/>
                      </a:lnTo>
                      <a:cubicBezTo>
                        <a:pt x="676909" y="1280922"/>
                        <a:pt x="793262" y="1397275"/>
                        <a:pt x="936791" y="1397275"/>
                      </a:cubicBezTo>
                      <a:lnTo>
                        <a:pt x="1056690" y="1397275"/>
                      </a:lnTo>
                      <a:lnTo>
                        <a:pt x="1143119" y="1350363"/>
                      </a:lnTo>
                      <a:cubicBezTo>
                        <a:pt x="1235729" y="1311192"/>
                        <a:pt x="1337550" y="1289531"/>
                        <a:pt x="1444429" y="1289531"/>
                      </a:cubicBezTo>
                      <a:lnTo>
                        <a:pt x="2871297" y="1289531"/>
                      </a:lnTo>
                      <a:cubicBezTo>
                        <a:pt x="3298815" y="1289531"/>
                        <a:pt x="3645387" y="1636103"/>
                        <a:pt x="3645387" y="2063621"/>
                      </a:cubicBezTo>
                      <a:lnTo>
                        <a:pt x="3645387" y="2250019"/>
                      </a:lnTo>
                      <a:cubicBezTo>
                        <a:pt x="3645387" y="2303459"/>
                        <a:pt x="3639972" y="2355634"/>
                        <a:pt x="3629660" y="2406025"/>
                      </a:cubicBezTo>
                      <a:lnTo>
                        <a:pt x="3618133" y="2443162"/>
                      </a:lnTo>
                      <a:cubicBezTo>
                        <a:pt x="3618255" y="2705907"/>
                        <a:pt x="3618378" y="2968653"/>
                        <a:pt x="3618500" y="3231398"/>
                      </a:cubicBezTo>
                      <a:lnTo>
                        <a:pt x="3261482" y="4086622"/>
                      </a:lnTo>
                      <a:lnTo>
                        <a:pt x="3050955" y="4030213"/>
                      </a:lnTo>
                      <a:lnTo>
                        <a:pt x="3141874" y="3309919"/>
                      </a:lnTo>
                      <a:lnTo>
                        <a:pt x="2971230" y="3014035"/>
                      </a:lnTo>
                      <a:lnTo>
                        <a:pt x="2871297" y="3024109"/>
                      </a:lnTo>
                      <a:lnTo>
                        <a:pt x="1598243" y="3024109"/>
                      </a:lnTo>
                      <a:lnTo>
                        <a:pt x="1405123" y="4134720"/>
                      </a:lnTo>
                      <a:lnTo>
                        <a:pt x="1193545" y="4134720"/>
                      </a:lnTo>
                      <a:lnTo>
                        <a:pt x="971711" y="2858972"/>
                      </a:lnTo>
                      <a:lnTo>
                        <a:pt x="897065" y="2797383"/>
                      </a:lnTo>
                      <a:cubicBezTo>
                        <a:pt x="756982" y="2657301"/>
                        <a:pt x="670339" y="2463778"/>
                        <a:pt x="670339" y="2250019"/>
                      </a:cubicBezTo>
                      <a:lnTo>
                        <a:pt x="670339" y="2063621"/>
                      </a:lnTo>
                      <a:lnTo>
                        <a:pt x="673134" y="2035903"/>
                      </a:lnTo>
                      <a:lnTo>
                        <a:pt x="658218" y="2032068"/>
                      </a:lnTo>
                      <a:cubicBezTo>
                        <a:pt x="276880" y="1913459"/>
                        <a:pt x="0" y="1557760"/>
                        <a:pt x="0" y="113739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83" name="グループ化 1582">
                  <a:extLst>
                    <a:ext uri="{FF2B5EF4-FFF2-40B4-BE49-F238E27FC236}">
                      <a16:creationId xmlns:a16="http://schemas.microsoft.com/office/drawing/2014/main" id="{F6C52D0B-FBE6-4D0C-A32F-3377B61AAAD7}"/>
                    </a:ext>
                  </a:extLst>
                </p:cNvPr>
                <p:cNvGrpSpPr/>
                <p:nvPr/>
              </p:nvGrpSpPr>
              <p:grpSpPr>
                <a:xfrm>
                  <a:off x="3977640" y="526653"/>
                  <a:ext cx="1363371" cy="2014795"/>
                  <a:chOff x="1752416" y="798099"/>
                  <a:chExt cx="1264358" cy="1868473"/>
                </a:xfrm>
                <a:grpFill/>
              </p:grpSpPr>
              <p:grpSp>
                <p:nvGrpSpPr>
                  <p:cNvPr id="1586" name="グループ化 1585">
                    <a:extLst>
                      <a:ext uri="{FF2B5EF4-FFF2-40B4-BE49-F238E27FC236}">
                        <a16:creationId xmlns:a16="http://schemas.microsoft.com/office/drawing/2014/main" id="{555920BF-D5C3-478A-8355-862CBA4C30A6}"/>
                      </a:ext>
                    </a:extLst>
                  </p:cNvPr>
                  <p:cNvGrpSpPr/>
                  <p:nvPr/>
                </p:nvGrpSpPr>
                <p:grpSpPr>
                  <a:xfrm rot="189971" flipH="1">
                    <a:off x="2548897" y="798099"/>
                    <a:ext cx="307976" cy="820323"/>
                    <a:chOff x="1949450" y="552450"/>
                    <a:chExt cx="307976" cy="896488"/>
                  </a:xfrm>
                  <a:grpFill/>
                </p:grpSpPr>
                <p:sp>
                  <p:nvSpPr>
                    <p:cNvPr id="1600" name="楕円 1599">
                      <a:extLst>
                        <a:ext uri="{FF2B5EF4-FFF2-40B4-BE49-F238E27FC236}">
                          <a16:creationId xmlns:a16="http://schemas.microsoft.com/office/drawing/2014/main" id="{8EC3FDDC-D181-4889-9225-BC9F4A4A8E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9450" y="552450"/>
                      <a:ext cx="307976" cy="8964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01" name="楕円 1600">
                      <a:extLst>
                        <a:ext uri="{FF2B5EF4-FFF2-40B4-BE49-F238E27FC236}">
                          <a16:creationId xmlns:a16="http://schemas.microsoft.com/office/drawing/2014/main" id="{54832CA9-CA0F-4705-B19F-609AC095DE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6187" y="648560"/>
                      <a:ext cx="175536" cy="68833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87" name="グループ化 1586">
                    <a:extLst>
                      <a:ext uri="{FF2B5EF4-FFF2-40B4-BE49-F238E27FC236}">
                        <a16:creationId xmlns:a16="http://schemas.microsoft.com/office/drawing/2014/main" id="{CBEF382A-AB9B-4AAE-AF90-3F00E0902272}"/>
                      </a:ext>
                    </a:extLst>
                  </p:cNvPr>
                  <p:cNvGrpSpPr/>
                  <p:nvPr/>
                </p:nvGrpSpPr>
                <p:grpSpPr>
                  <a:xfrm rot="21410029">
                    <a:off x="1918029" y="798099"/>
                    <a:ext cx="307976" cy="820323"/>
                    <a:chOff x="1949450" y="552450"/>
                    <a:chExt cx="307976" cy="896488"/>
                  </a:xfrm>
                  <a:grpFill/>
                </p:grpSpPr>
                <p:sp>
                  <p:nvSpPr>
                    <p:cNvPr id="1598" name="楕円 1597">
                      <a:extLst>
                        <a:ext uri="{FF2B5EF4-FFF2-40B4-BE49-F238E27FC236}">
                          <a16:creationId xmlns:a16="http://schemas.microsoft.com/office/drawing/2014/main" id="{D026775F-FA1E-4BE8-B83B-C53B8D6794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9450" y="552450"/>
                      <a:ext cx="307976" cy="8964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99" name="楕円 1598">
                      <a:extLst>
                        <a:ext uri="{FF2B5EF4-FFF2-40B4-BE49-F238E27FC236}">
                          <a16:creationId xmlns:a16="http://schemas.microsoft.com/office/drawing/2014/main" id="{E6CFA8EE-3B3F-43D9-A2EA-934E452AB5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6187" y="648560"/>
                      <a:ext cx="175536" cy="68833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588" name="四角形: 角を丸くする 1587">
                    <a:extLst>
                      <a:ext uri="{FF2B5EF4-FFF2-40B4-BE49-F238E27FC236}">
                        <a16:creationId xmlns:a16="http://schemas.microsoft.com/office/drawing/2014/main" id="{8BC916B6-9DF7-4919-B4A4-FB0E4B130771}"/>
                      </a:ext>
                    </a:extLst>
                  </p:cNvPr>
                  <p:cNvSpPr/>
                  <p:nvPr/>
                </p:nvSpPr>
                <p:spPr>
                  <a:xfrm>
                    <a:off x="1843306" y="1211103"/>
                    <a:ext cx="1071344" cy="1455469"/>
                  </a:xfrm>
                  <a:prstGeom prst="roundRect">
                    <a:avLst>
                      <a:gd name="adj" fmla="val 40517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89" name="四角形: 角を丸くする 1588">
                    <a:extLst>
                      <a:ext uri="{FF2B5EF4-FFF2-40B4-BE49-F238E27FC236}">
                        <a16:creationId xmlns:a16="http://schemas.microsoft.com/office/drawing/2014/main" id="{B234969B-312B-4B0D-A375-BB63CB6A15C9}"/>
                      </a:ext>
                    </a:extLst>
                  </p:cNvPr>
                  <p:cNvSpPr/>
                  <p:nvPr/>
                </p:nvSpPr>
                <p:spPr>
                  <a:xfrm>
                    <a:off x="2113180" y="2038081"/>
                    <a:ext cx="546553" cy="510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0" name="四角形: 角を丸くする 1589">
                    <a:extLst>
                      <a:ext uri="{FF2B5EF4-FFF2-40B4-BE49-F238E27FC236}">
                        <a16:creationId xmlns:a16="http://schemas.microsoft.com/office/drawing/2014/main" id="{16589984-6820-4DD2-85A4-16901D8A9664}"/>
                      </a:ext>
                    </a:extLst>
                  </p:cNvPr>
                  <p:cNvSpPr/>
                  <p:nvPr/>
                </p:nvSpPr>
                <p:spPr>
                  <a:xfrm>
                    <a:off x="2205256" y="1996175"/>
                    <a:ext cx="347444" cy="415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1" name="フリーフォーム: 図形 1590">
                    <a:extLst>
                      <a:ext uri="{FF2B5EF4-FFF2-40B4-BE49-F238E27FC236}">
                        <a16:creationId xmlns:a16="http://schemas.microsoft.com/office/drawing/2014/main" id="{F0ECCFB4-A8DE-4C32-BB6B-4BC363BF7566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2" name="四角形: 角を丸くする 1591">
                    <a:extLst>
                      <a:ext uri="{FF2B5EF4-FFF2-40B4-BE49-F238E27FC236}">
                        <a16:creationId xmlns:a16="http://schemas.microsoft.com/office/drawing/2014/main" id="{E11D62AF-A3A6-49E0-891B-69581D752B1D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7C8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3" name="楕円 1592">
                    <a:extLst>
                      <a:ext uri="{FF2B5EF4-FFF2-40B4-BE49-F238E27FC236}">
                        <a16:creationId xmlns:a16="http://schemas.microsoft.com/office/drawing/2014/main" id="{2D7DCB62-F10D-43E2-BA97-3C624A7F56D0}"/>
                      </a:ext>
                    </a:extLst>
                  </p:cNvPr>
                  <p:cNvSpPr/>
                  <p:nvPr/>
                </p:nvSpPr>
                <p:spPr>
                  <a:xfrm>
                    <a:off x="2005778" y="1586044"/>
                    <a:ext cx="251648" cy="251646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4" name="楕円 1593">
                    <a:extLst>
                      <a:ext uri="{FF2B5EF4-FFF2-40B4-BE49-F238E27FC236}">
                        <a16:creationId xmlns:a16="http://schemas.microsoft.com/office/drawing/2014/main" id="{868EA622-0789-4720-B02A-B43C027695A6}"/>
                      </a:ext>
                    </a:extLst>
                  </p:cNvPr>
                  <p:cNvSpPr/>
                  <p:nvPr/>
                </p:nvSpPr>
                <p:spPr>
                  <a:xfrm>
                    <a:off x="2058757" y="1641181"/>
                    <a:ext cx="145688" cy="1456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5" name="楕円 1594">
                    <a:extLst>
                      <a:ext uri="{FF2B5EF4-FFF2-40B4-BE49-F238E27FC236}">
                        <a16:creationId xmlns:a16="http://schemas.microsoft.com/office/drawing/2014/main" id="{24FA489B-934C-4E92-B766-420D2005EB8B}"/>
                      </a:ext>
                    </a:extLst>
                  </p:cNvPr>
                  <p:cNvSpPr/>
                  <p:nvPr/>
                </p:nvSpPr>
                <p:spPr>
                  <a:xfrm>
                    <a:off x="2526478" y="1586044"/>
                    <a:ext cx="251648" cy="251646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6" name="楕円 1595">
                    <a:extLst>
                      <a:ext uri="{FF2B5EF4-FFF2-40B4-BE49-F238E27FC236}">
                        <a16:creationId xmlns:a16="http://schemas.microsoft.com/office/drawing/2014/main" id="{66D798D2-92B9-4319-A659-0FAA8702882B}"/>
                      </a:ext>
                    </a:extLst>
                  </p:cNvPr>
                  <p:cNvSpPr/>
                  <p:nvPr/>
                </p:nvSpPr>
                <p:spPr>
                  <a:xfrm>
                    <a:off x="2579458" y="1641181"/>
                    <a:ext cx="145688" cy="1456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7" name="フリーフォーム: 図形 1596">
                    <a:extLst>
                      <a:ext uri="{FF2B5EF4-FFF2-40B4-BE49-F238E27FC236}">
                        <a16:creationId xmlns:a16="http://schemas.microsoft.com/office/drawing/2014/main" id="{70C4D485-5292-439E-9C5F-031BFFBBC16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52416" y="1103581"/>
                    <a:ext cx="1264358" cy="610333"/>
                  </a:xfrm>
                  <a:custGeom>
                    <a:avLst/>
                    <a:gdLst>
                      <a:gd name="connsiteX0" fmla="*/ 742574 w 1264358"/>
                      <a:gd name="connsiteY0" fmla="*/ 610333 h 610333"/>
                      <a:gd name="connsiteX1" fmla="*/ 533018 w 1264358"/>
                      <a:gd name="connsiteY1" fmla="*/ 610333 h 610333"/>
                      <a:gd name="connsiteX2" fmla="*/ 100251 w 1264358"/>
                      <a:gd name="connsiteY2" fmla="*/ 225315 h 610333"/>
                      <a:gd name="connsiteX3" fmla="*/ 100251 w 1264358"/>
                      <a:gd name="connsiteY3" fmla="*/ 197738 h 610333"/>
                      <a:gd name="connsiteX4" fmla="*/ 70401 w 1264358"/>
                      <a:gd name="connsiteY4" fmla="*/ 152735 h 610333"/>
                      <a:gd name="connsiteX5" fmla="*/ 0 w 1264358"/>
                      <a:gd name="connsiteY5" fmla="*/ 70831 h 610333"/>
                      <a:gd name="connsiteX6" fmla="*/ 162017 w 1264358"/>
                      <a:gd name="connsiteY6" fmla="*/ 49501 h 610333"/>
                      <a:gd name="connsiteX7" fmla="*/ 182613 w 1264358"/>
                      <a:gd name="connsiteY7" fmla="*/ 57191 h 610333"/>
                      <a:gd name="connsiteX8" fmla="*/ 162512 w 1264358"/>
                      <a:gd name="connsiteY8" fmla="*/ 15388 h 610333"/>
                      <a:gd name="connsiteX9" fmla="*/ 324531 w 1264358"/>
                      <a:gd name="connsiteY9" fmla="*/ 36719 h 610333"/>
                      <a:gd name="connsiteX10" fmla="*/ 358597 w 1264358"/>
                      <a:gd name="connsiteY10" fmla="*/ 66345 h 610333"/>
                      <a:gd name="connsiteX11" fmla="*/ 346084 w 1264358"/>
                      <a:gd name="connsiteY11" fmla="*/ 0 h 610333"/>
                      <a:gd name="connsiteX12" fmla="*/ 542818 w 1264358"/>
                      <a:gd name="connsiteY12" fmla="*/ 130404 h 610333"/>
                      <a:gd name="connsiteX13" fmla="*/ 546623 w 1264358"/>
                      <a:gd name="connsiteY13" fmla="*/ 149252 h 610333"/>
                      <a:gd name="connsiteX14" fmla="*/ 546623 w 1264358"/>
                      <a:gd name="connsiteY14" fmla="*/ 170178 h 610333"/>
                      <a:gd name="connsiteX15" fmla="*/ 633033 w 1264358"/>
                      <a:gd name="connsiteY15" fmla="*/ 256588 h 610333"/>
                      <a:gd name="connsiteX16" fmla="*/ 719443 w 1264358"/>
                      <a:gd name="connsiteY16" fmla="*/ 170178 h 610333"/>
                      <a:gd name="connsiteX17" fmla="*/ 719443 w 1264358"/>
                      <a:gd name="connsiteY17" fmla="*/ 140793 h 610333"/>
                      <a:gd name="connsiteX18" fmla="*/ 721540 w 1264358"/>
                      <a:gd name="connsiteY18" fmla="*/ 130406 h 610333"/>
                      <a:gd name="connsiteX19" fmla="*/ 918274 w 1264358"/>
                      <a:gd name="connsiteY19" fmla="*/ 2 h 610333"/>
                      <a:gd name="connsiteX20" fmla="*/ 905761 w 1264358"/>
                      <a:gd name="connsiteY20" fmla="*/ 66346 h 610333"/>
                      <a:gd name="connsiteX21" fmla="*/ 939828 w 1264358"/>
                      <a:gd name="connsiteY21" fmla="*/ 36720 h 610333"/>
                      <a:gd name="connsiteX22" fmla="*/ 1101846 w 1264358"/>
                      <a:gd name="connsiteY22" fmla="*/ 15390 h 610333"/>
                      <a:gd name="connsiteX23" fmla="*/ 1081744 w 1264358"/>
                      <a:gd name="connsiteY23" fmla="*/ 57193 h 610333"/>
                      <a:gd name="connsiteX24" fmla="*/ 1102340 w 1264358"/>
                      <a:gd name="connsiteY24" fmla="*/ 49503 h 610333"/>
                      <a:gd name="connsiteX25" fmla="*/ 1264358 w 1264358"/>
                      <a:gd name="connsiteY25" fmla="*/ 70833 h 610333"/>
                      <a:gd name="connsiteX26" fmla="*/ 1193957 w 1264358"/>
                      <a:gd name="connsiteY26" fmla="*/ 152736 h 610333"/>
                      <a:gd name="connsiteX27" fmla="*/ 1175341 w 1264358"/>
                      <a:gd name="connsiteY27" fmla="*/ 180803 h 610333"/>
                      <a:gd name="connsiteX28" fmla="*/ 1175341 w 1264358"/>
                      <a:gd name="connsiteY28" fmla="*/ 225315 h 610333"/>
                      <a:gd name="connsiteX29" fmla="*/ 742574 w 1264358"/>
                      <a:gd name="connsiteY29" fmla="*/ 610333 h 6103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264358" h="610333">
                        <a:moveTo>
                          <a:pt x="742574" y="610333"/>
                        </a:moveTo>
                        <a:lnTo>
                          <a:pt x="533018" y="610333"/>
                        </a:lnTo>
                        <a:cubicBezTo>
                          <a:pt x="294007" y="610333"/>
                          <a:pt x="100251" y="437955"/>
                          <a:pt x="100251" y="225315"/>
                        </a:cubicBezTo>
                        <a:lnTo>
                          <a:pt x="100251" y="197738"/>
                        </a:lnTo>
                        <a:lnTo>
                          <a:pt x="70401" y="152735"/>
                        </a:lnTo>
                        <a:cubicBezTo>
                          <a:pt x="48721" y="124081"/>
                          <a:pt x="25219" y="96719"/>
                          <a:pt x="0" y="70831"/>
                        </a:cubicBezTo>
                        <a:cubicBezTo>
                          <a:pt x="51061" y="41351"/>
                          <a:pt x="109236" y="35358"/>
                          <a:pt x="162017" y="49501"/>
                        </a:cubicBezTo>
                        <a:lnTo>
                          <a:pt x="182613" y="57191"/>
                        </a:lnTo>
                        <a:lnTo>
                          <a:pt x="162512" y="15388"/>
                        </a:lnTo>
                        <a:cubicBezTo>
                          <a:pt x="219463" y="128"/>
                          <a:pt x="277208" y="9398"/>
                          <a:pt x="324531" y="36719"/>
                        </a:cubicBezTo>
                        <a:lnTo>
                          <a:pt x="358597" y="66345"/>
                        </a:lnTo>
                        <a:lnTo>
                          <a:pt x="346084" y="0"/>
                        </a:lnTo>
                        <a:cubicBezTo>
                          <a:pt x="434524" y="1"/>
                          <a:pt x="510405" y="53772"/>
                          <a:pt x="542818" y="130404"/>
                        </a:cubicBezTo>
                        <a:lnTo>
                          <a:pt x="546623" y="149252"/>
                        </a:lnTo>
                        <a:lnTo>
                          <a:pt x="546623" y="170178"/>
                        </a:lnTo>
                        <a:cubicBezTo>
                          <a:pt x="546623" y="217901"/>
                          <a:pt x="585310" y="256588"/>
                          <a:pt x="633033" y="256588"/>
                        </a:cubicBezTo>
                        <a:cubicBezTo>
                          <a:pt x="680756" y="256588"/>
                          <a:pt x="719443" y="217901"/>
                          <a:pt x="719443" y="170178"/>
                        </a:cubicBezTo>
                        <a:lnTo>
                          <a:pt x="719443" y="140793"/>
                        </a:lnTo>
                        <a:lnTo>
                          <a:pt x="721540" y="130406"/>
                        </a:lnTo>
                        <a:cubicBezTo>
                          <a:pt x="753953" y="53773"/>
                          <a:pt x="829834" y="2"/>
                          <a:pt x="918274" y="2"/>
                        </a:cubicBezTo>
                        <a:lnTo>
                          <a:pt x="905761" y="66346"/>
                        </a:lnTo>
                        <a:lnTo>
                          <a:pt x="939828" y="36720"/>
                        </a:lnTo>
                        <a:cubicBezTo>
                          <a:pt x="987150" y="9399"/>
                          <a:pt x="1044895" y="130"/>
                          <a:pt x="1101846" y="15390"/>
                        </a:cubicBezTo>
                        <a:lnTo>
                          <a:pt x="1081744" y="57193"/>
                        </a:lnTo>
                        <a:lnTo>
                          <a:pt x="1102340" y="49503"/>
                        </a:lnTo>
                        <a:cubicBezTo>
                          <a:pt x="1155121" y="35360"/>
                          <a:pt x="1213297" y="41353"/>
                          <a:pt x="1264358" y="70833"/>
                        </a:cubicBezTo>
                        <a:cubicBezTo>
                          <a:pt x="1239139" y="96721"/>
                          <a:pt x="1215637" y="124082"/>
                          <a:pt x="1193957" y="152736"/>
                        </a:cubicBezTo>
                        <a:lnTo>
                          <a:pt x="1175341" y="180803"/>
                        </a:lnTo>
                        <a:lnTo>
                          <a:pt x="1175341" y="225315"/>
                        </a:lnTo>
                        <a:cubicBezTo>
                          <a:pt x="1175341" y="437955"/>
                          <a:pt x="981585" y="610333"/>
                          <a:pt x="742574" y="61033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84" name="フリーフォーム: 図形 1583">
                  <a:extLst>
                    <a:ext uri="{FF2B5EF4-FFF2-40B4-BE49-F238E27FC236}">
                      <a16:creationId xmlns:a16="http://schemas.microsoft.com/office/drawing/2014/main" id="{658E1119-7A9B-44DF-8DF4-067D6518C10C}"/>
                    </a:ext>
                  </a:extLst>
                </p:cNvPr>
                <p:cNvSpPr/>
                <p:nvPr/>
              </p:nvSpPr>
              <p:spPr>
                <a:xfrm>
                  <a:off x="5230808" y="5845826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5" name="フリーフォーム: 図形 1584">
                  <a:extLst>
                    <a:ext uri="{FF2B5EF4-FFF2-40B4-BE49-F238E27FC236}">
                      <a16:creationId xmlns:a16="http://schemas.microsoft.com/office/drawing/2014/main" id="{7D24451F-A957-4316-BB08-A553709B7884}"/>
                    </a:ext>
                  </a:extLst>
                </p:cNvPr>
                <p:cNvSpPr/>
                <p:nvPr/>
              </p:nvSpPr>
              <p:spPr>
                <a:xfrm>
                  <a:off x="7148950" y="5845826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70" name="グループ化 1569">
              <a:extLst>
                <a:ext uri="{FF2B5EF4-FFF2-40B4-BE49-F238E27FC236}">
                  <a16:creationId xmlns:a16="http://schemas.microsoft.com/office/drawing/2014/main" id="{C7BD23C6-2516-456C-8586-F76FE3DC50C8}"/>
                </a:ext>
              </a:extLst>
            </p:cNvPr>
            <p:cNvGrpSpPr/>
            <p:nvPr/>
          </p:nvGrpSpPr>
          <p:grpSpPr>
            <a:xfrm>
              <a:off x="2392178" y="3495675"/>
              <a:ext cx="2596147" cy="826159"/>
              <a:chOff x="4640639" y="3495675"/>
              <a:chExt cx="2596147" cy="826159"/>
            </a:xfrm>
          </p:grpSpPr>
          <p:sp>
            <p:nvSpPr>
              <p:cNvPr id="1571" name="四角形: 角を丸くする 1570">
                <a:extLst>
                  <a:ext uri="{FF2B5EF4-FFF2-40B4-BE49-F238E27FC236}">
                    <a16:creationId xmlns:a16="http://schemas.microsoft.com/office/drawing/2014/main" id="{FF77F7DA-0C0E-47C7-9304-D04F7DC92908}"/>
                  </a:ext>
                </a:extLst>
              </p:cNvPr>
              <p:cNvSpPr/>
              <p:nvPr/>
            </p:nvSpPr>
            <p:spPr>
              <a:xfrm>
                <a:off x="4640639" y="3584454"/>
                <a:ext cx="2596147" cy="90571"/>
              </a:xfrm>
              <a:prstGeom prst="roundRect">
                <a:avLst/>
              </a:prstGeom>
              <a:pattFill prst="dkHorz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2" name="四角形: 角を丸くする 1571">
                <a:extLst>
                  <a:ext uri="{FF2B5EF4-FFF2-40B4-BE49-F238E27FC236}">
                    <a16:creationId xmlns:a16="http://schemas.microsoft.com/office/drawing/2014/main" id="{1F78C9E4-2CAD-4AC0-8836-60DB6547DA50}"/>
                  </a:ext>
                </a:extLst>
              </p:cNvPr>
              <p:cNvSpPr/>
              <p:nvPr/>
            </p:nvSpPr>
            <p:spPr>
              <a:xfrm>
                <a:off x="4640639" y="3741616"/>
                <a:ext cx="2596147" cy="90571"/>
              </a:xfrm>
              <a:prstGeom prst="roundRect">
                <a:avLst/>
              </a:prstGeom>
              <a:pattFill prst="dkHorz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3" name="四角形: 角を丸くする 1572">
                <a:extLst>
                  <a:ext uri="{FF2B5EF4-FFF2-40B4-BE49-F238E27FC236}">
                    <a16:creationId xmlns:a16="http://schemas.microsoft.com/office/drawing/2014/main" id="{78926549-950B-4745-92F4-9DB0C636DED1}"/>
                  </a:ext>
                </a:extLst>
              </p:cNvPr>
              <p:cNvSpPr/>
              <p:nvPr/>
            </p:nvSpPr>
            <p:spPr>
              <a:xfrm>
                <a:off x="4640639" y="3903541"/>
                <a:ext cx="2596147" cy="90571"/>
              </a:xfrm>
              <a:prstGeom prst="roundRect">
                <a:avLst/>
              </a:prstGeom>
              <a:pattFill prst="dkHorz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4" name="四角形: 上の 2 つの角を丸める 1573">
                <a:extLst>
                  <a:ext uri="{FF2B5EF4-FFF2-40B4-BE49-F238E27FC236}">
                    <a16:creationId xmlns:a16="http://schemas.microsoft.com/office/drawing/2014/main" id="{BEADBB5A-8F01-410B-8B21-92D22EF1E3A8}"/>
                  </a:ext>
                </a:extLst>
              </p:cNvPr>
              <p:cNvSpPr/>
              <p:nvPr/>
            </p:nvSpPr>
            <p:spPr>
              <a:xfrm>
                <a:off x="4713472" y="3495675"/>
                <a:ext cx="110088" cy="826159"/>
              </a:xfrm>
              <a:prstGeom prst="round2SameRect">
                <a:avLst/>
              </a:prstGeom>
              <a:pattFill prst="dkVert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5" name="四角形: 上の 2 つの角を丸める 1574">
                <a:extLst>
                  <a:ext uri="{FF2B5EF4-FFF2-40B4-BE49-F238E27FC236}">
                    <a16:creationId xmlns:a16="http://schemas.microsoft.com/office/drawing/2014/main" id="{1B38B479-D6B7-442B-8F2D-852E29CFBE92}"/>
                  </a:ext>
                </a:extLst>
              </p:cNvPr>
              <p:cNvSpPr/>
              <p:nvPr/>
            </p:nvSpPr>
            <p:spPr>
              <a:xfrm>
                <a:off x="7061385" y="3495675"/>
                <a:ext cx="110088" cy="826159"/>
              </a:xfrm>
              <a:prstGeom prst="round2SameRect">
                <a:avLst/>
              </a:prstGeom>
              <a:pattFill prst="dkVert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628" name="テキスト ボックス 1627">
            <a:extLst>
              <a:ext uri="{FF2B5EF4-FFF2-40B4-BE49-F238E27FC236}">
                <a16:creationId xmlns:a16="http://schemas.microsoft.com/office/drawing/2014/main" id="{42B8F155-8CC6-433D-B27B-11BB84D580CD}"/>
              </a:ext>
            </a:extLst>
          </p:cNvPr>
          <p:cNvSpPr txBox="1"/>
          <p:nvPr/>
        </p:nvSpPr>
        <p:spPr>
          <a:xfrm>
            <a:off x="3081770" y="5352159"/>
            <a:ext cx="121058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マザー牧場</a:t>
            </a:r>
          </a:p>
        </p:txBody>
      </p:sp>
      <p:grpSp>
        <p:nvGrpSpPr>
          <p:cNvPr id="1816" name="グループ化 1815">
            <a:extLst>
              <a:ext uri="{FF2B5EF4-FFF2-40B4-BE49-F238E27FC236}">
                <a16:creationId xmlns:a16="http://schemas.microsoft.com/office/drawing/2014/main" id="{BA7A2AC2-32DE-4C23-9F2C-B217B2AD7521}"/>
              </a:ext>
            </a:extLst>
          </p:cNvPr>
          <p:cNvGrpSpPr/>
          <p:nvPr/>
        </p:nvGrpSpPr>
        <p:grpSpPr>
          <a:xfrm>
            <a:off x="7609598" y="5147767"/>
            <a:ext cx="2028483" cy="1251581"/>
            <a:chOff x="576017" y="3103353"/>
            <a:chExt cx="3823798" cy="2359297"/>
          </a:xfrm>
        </p:grpSpPr>
        <p:sp>
          <p:nvSpPr>
            <p:cNvPr id="1817" name="楕円 3">
              <a:extLst>
                <a:ext uri="{FF2B5EF4-FFF2-40B4-BE49-F238E27FC236}">
                  <a16:creationId xmlns:a16="http://schemas.microsoft.com/office/drawing/2014/main" id="{D711B53B-5B35-482E-9312-71FD0691F447}"/>
                </a:ext>
              </a:extLst>
            </p:cNvPr>
            <p:cNvSpPr/>
            <p:nvPr/>
          </p:nvSpPr>
          <p:spPr>
            <a:xfrm flipV="1">
              <a:off x="1723638" y="4988116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18" name="フリーフォーム: 図形 1817">
              <a:extLst>
                <a:ext uri="{FF2B5EF4-FFF2-40B4-BE49-F238E27FC236}">
                  <a16:creationId xmlns:a16="http://schemas.microsoft.com/office/drawing/2014/main" id="{D65C8934-D99A-4E46-B7FF-8086E2D4798A}"/>
                </a:ext>
              </a:extLst>
            </p:cNvPr>
            <p:cNvSpPr/>
            <p:nvPr/>
          </p:nvSpPr>
          <p:spPr>
            <a:xfrm>
              <a:off x="984406" y="4490381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19" name="楕円 1818">
              <a:extLst>
                <a:ext uri="{FF2B5EF4-FFF2-40B4-BE49-F238E27FC236}">
                  <a16:creationId xmlns:a16="http://schemas.microsoft.com/office/drawing/2014/main" id="{9651936A-CE3C-4A1C-A9F5-63364AE942AA}"/>
                </a:ext>
              </a:extLst>
            </p:cNvPr>
            <p:cNvSpPr/>
            <p:nvPr/>
          </p:nvSpPr>
          <p:spPr>
            <a:xfrm>
              <a:off x="576017" y="3103353"/>
              <a:ext cx="3275258" cy="1905000"/>
            </a:xfrm>
            <a:prstGeom prst="ellipse">
              <a:avLst/>
            </a:pr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20" name="楕円 1819">
              <a:extLst>
                <a:ext uri="{FF2B5EF4-FFF2-40B4-BE49-F238E27FC236}">
                  <a16:creationId xmlns:a16="http://schemas.microsoft.com/office/drawing/2014/main" id="{CF7004FC-0281-420A-8601-29D6FDD48D3A}"/>
                </a:ext>
              </a:extLst>
            </p:cNvPr>
            <p:cNvSpPr/>
            <p:nvPr/>
          </p:nvSpPr>
          <p:spPr>
            <a:xfrm>
              <a:off x="672213" y="3155949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" lastClr="FFFFFF">
                  <a:lumMod val="9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21" name="フリーフォーム: 図形 1820">
              <a:extLst>
                <a:ext uri="{FF2B5EF4-FFF2-40B4-BE49-F238E27FC236}">
                  <a16:creationId xmlns:a16="http://schemas.microsoft.com/office/drawing/2014/main" id="{E09AC64E-FF22-46A7-BAF0-AA05BEEE9714}"/>
                </a:ext>
              </a:extLst>
            </p:cNvPr>
            <p:cNvSpPr/>
            <p:nvPr/>
          </p:nvSpPr>
          <p:spPr>
            <a:xfrm>
              <a:off x="679515" y="3321049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22" name="グループ化 1821">
              <a:extLst>
                <a:ext uri="{FF2B5EF4-FFF2-40B4-BE49-F238E27FC236}">
                  <a16:creationId xmlns:a16="http://schemas.microsoft.com/office/drawing/2014/main" id="{42DD8E28-545C-4F88-9D26-10DFD372907E}"/>
                </a:ext>
              </a:extLst>
            </p:cNvPr>
            <p:cNvGrpSpPr/>
            <p:nvPr/>
          </p:nvGrpSpPr>
          <p:grpSpPr>
            <a:xfrm>
              <a:off x="860914" y="3463051"/>
              <a:ext cx="2705464" cy="1310686"/>
              <a:chOff x="5774653" y="1480033"/>
              <a:chExt cx="2748453" cy="1495242"/>
            </a:xfrm>
            <a:solidFill>
              <a:srgbClr val="ED7D31">
                <a:lumMod val="60000"/>
                <a:lumOff val="40000"/>
              </a:srgbClr>
            </a:solidFill>
          </p:grpSpPr>
          <p:grpSp>
            <p:nvGrpSpPr>
              <p:cNvPr id="1962" name="グループ化 1961">
                <a:extLst>
                  <a:ext uri="{FF2B5EF4-FFF2-40B4-BE49-F238E27FC236}">
                    <a16:creationId xmlns:a16="http://schemas.microsoft.com/office/drawing/2014/main" id="{F43427F4-AB91-450E-974C-29ADF37B432B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1983" name="円: 塗りつぶしなし 1982">
                  <a:extLst>
                    <a:ext uri="{FF2B5EF4-FFF2-40B4-BE49-F238E27FC236}">
                      <a16:creationId xmlns:a16="http://schemas.microsoft.com/office/drawing/2014/main" id="{40EEF746-9BF0-4838-8825-EB0EB2384C94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4" name="円: 塗りつぶしなし 1983">
                  <a:extLst>
                    <a:ext uri="{FF2B5EF4-FFF2-40B4-BE49-F238E27FC236}">
                      <a16:creationId xmlns:a16="http://schemas.microsoft.com/office/drawing/2014/main" id="{73563151-EB4A-48D3-906F-98825797D365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5" name="円: 塗りつぶしなし 1984">
                  <a:extLst>
                    <a:ext uri="{FF2B5EF4-FFF2-40B4-BE49-F238E27FC236}">
                      <a16:creationId xmlns:a16="http://schemas.microsoft.com/office/drawing/2014/main" id="{D4C0781C-9D40-4AC9-809B-142FD302C6B6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6" name="円: 塗りつぶしなし 1985">
                  <a:extLst>
                    <a:ext uri="{FF2B5EF4-FFF2-40B4-BE49-F238E27FC236}">
                      <a16:creationId xmlns:a16="http://schemas.microsoft.com/office/drawing/2014/main" id="{9FA8E0DB-47A2-45A5-BAEC-F03BCFFA79B0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7" name="円: 塗りつぶしなし 1986">
                  <a:extLst>
                    <a:ext uri="{FF2B5EF4-FFF2-40B4-BE49-F238E27FC236}">
                      <a16:creationId xmlns:a16="http://schemas.microsoft.com/office/drawing/2014/main" id="{E865A4EA-E493-4FF4-9BCD-2677CE097002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8" name="円: 塗りつぶしなし 1987">
                  <a:extLst>
                    <a:ext uri="{FF2B5EF4-FFF2-40B4-BE49-F238E27FC236}">
                      <a16:creationId xmlns:a16="http://schemas.microsoft.com/office/drawing/2014/main" id="{E597B68A-E1BD-494B-A4C6-B9284B419BD1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9" name="円: 塗りつぶしなし 1988">
                  <a:extLst>
                    <a:ext uri="{FF2B5EF4-FFF2-40B4-BE49-F238E27FC236}">
                      <a16:creationId xmlns:a16="http://schemas.microsoft.com/office/drawing/2014/main" id="{B56E91F2-8438-48F5-9D52-CFC9B0B1A249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0" name="円: 塗りつぶしなし 1989">
                  <a:extLst>
                    <a:ext uri="{FF2B5EF4-FFF2-40B4-BE49-F238E27FC236}">
                      <a16:creationId xmlns:a16="http://schemas.microsoft.com/office/drawing/2014/main" id="{35889D98-995E-42F1-BD7D-1EDBF7938EA7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1" name="円: 塗りつぶしなし 1990">
                  <a:extLst>
                    <a:ext uri="{FF2B5EF4-FFF2-40B4-BE49-F238E27FC236}">
                      <a16:creationId xmlns:a16="http://schemas.microsoft.com/office/drawing/2014/main" id="{0A0FA7CC-88E0-461A-9B62-B2260E6C0BB9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2" name="円: 塗りつぶしなし 1991">
                  <a:extLst>
                    <a:ext uri="{FF2B5EF4-FFF2-40B4-BE49-F238E27FC236}">
                      <a16:creationId xmlns:a16="http://schemas.microsoft.com/office/drawing/2014/main" id="{75152BF7-F622-45C1-A216-197FCF6E556E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3" name="円: 塗りつぶしなし 1992">
                  <a:extLst>
                    <a:ext uri="{FF2B5EF4-FFF2-40B4-BE49-F238E27FC236}">
                      <a16:creationId xmlns:a16="http://schemas.microsoft.com/office/drawing/2014/main" id="{0AABB9E4-686B-4F5E-BC1A-FBAE6961CD7B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4" name="円: 塗りつぶしなし 1993">
                  <a:extLst>
                    <a:ext uri="{FF2B5EF4-FFF2-40B4-BE49-F238E27FC236}">
                      <a16:creationId xmlns:a16="http://schemas.microsoft.com/office/drawing/2014/main" id="{76E75948-5536-4722-A25C-F94492A0AC68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5" name="円: 塗りつぶしなし 1994">
                  <a:extLst>
                    <a:ext uri="{FF2B5EF4-FFF2-40B4-BE49-F238E27FC236}">
                      <a16:creationId xmlns:a16="http://schemas.microsoft.com/office/drawing/2014/main" id="{F669DED5-2FF2-4E5A-95C5-446E77C8EFE4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6" name="円: 塗りつぶしなし 1995">
                  <a:extLst>
                    <a:ext uri="{FF2B5EF4-FFF2-40B4-BE49-F238E27FC236}">
                      <a16:creationId xmlns:a16="http://schemas.microsoft.com/office/drawing/2014/main" id="{E1710A7C-673F-4520-92A8-FFAB33DA0B29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7" name="円: 塗りつぶしなし 1996">
                  <a:extLst>
                    <a:ext uri="{FF2B5EF4-FFF2-40B4-BE49-F238E27FC236}">
                      <a16:creationId xmlns:a16="http://schemas.microsoft.com/office/drawing/2014/main" id="{5412CC65-A625-436E-AF0A-2B28E99FF97F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8" name="円: 塗りつぶしなし 1997">
                  <a:extLst>
                    <a:ext uri="{FF2B5EF4-FFF2-40B4-BE49-F238E27FC236}">
                      <a16:creationId xmlns:a16="http://schemas.microsoft.com/office/drawing/2014/main" id="{29CED0D1-50F7-4B03-931B-E5FC88D2F534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9" name="円: 塗りつぶしなし 1998">
                  <a:extLst>
                    <a:ext uri="{FF2B5EF4-FFF2-40B4-BE49-F238E27FC236}">
                      <a16:creationId xmlns:a16="http://schemas.microsoft.com/office/drawing/2014/main" id="{D5CAD129-AC7E-4D12-A40B-5321893FB8D3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0" name="円: 塗りつぶしなし 1999">
                  <a:extLst>
                    <a:ext uri="{FF2B5EF4-FFF2-40B4-BE49-F238E27FC236}">
                      <a16:creationId xmlns:a16="http://schemas.microsoft.com/office/drawing/2014/main" id="{C48A9D27-BF4F-4696-BCC4-3CFF42F2A554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1" name="円: 塗りつぶしなし 2000">
                  <a:extLst>
                    <a:ext uri="{FF2B5EF4-FFF2-40B4-BE49-F238E27FC236}">
                      <a16:creationId xmlns:a16="http://schemas.microsoft.com/office/drawing/2014/main" id="{A76EDBF1-E3FB-4811-B32B-068B4B3E53ED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2" name="円: 塗りつぶしなし 2001">
                  <a:extLst>
                    <a:ext uri="{FF2B5EF4-FFF2-40B4-BE49-F238E27FC236}">
                      <a16:creationId xmlns:a16="http://schemas.microsoft.com/office/drawing/2014/main" id="{EF8BF2AB-839E-4DCB-96E7-33E1D454BAFC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92C45ECF-65A8-497C-AA6A-9680ABAC4529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1964" name="円: 塗りつぶしなし 1963">
                  <a:extLst>
                    <a:ext uri="{FF2B5EF4-FFF2-40B4-BE49-F238E27FC236}">
                      <a16:creationId xmlns:a16="http://schemas.microsoft.com/office/drawing/2014/main" id="{BD951919-5437-4BB5-ADE3-8DDCC91A98C7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5" name="円: 塗りつぶしなし 1964">
                  <a:extLst>
                    <a:ext uri="{FF2B5EF4-FFF2-40B4-BE49-F238E27FC236}">
                      <a16:creationId xmlns:a16="http://schemas.microsoft.com/office/drawing/2014/main" id="{3FB83DF6-70C6-48A4-8FF7-FB6DA40330C6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6" name="円: 塗りつぶしなし 1965">
                  <a:extLst>
                    <a:ext uri="{FF2B5EF4-FFF2-40B4-BE49-F238E27FC236}">
                      <a16:creationId xmlns:a16="http://schemas.microsoft.com/office/drawing/2014/main" id="{695365B3-3534-42FC-A4A8-E9F004D90503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7" name="円: 塗りつぶしなし 1966">
                  <a:extLst>
                    <a:ext uri="{FF2B5EF4-FFF2-40B4-BE49-F238E27FC236}">
                      <a16:creationId xmlns:a16="http://schemas.microsoft.com/office/drawing/2014/main" id="{7E559CD8-C0C9-466C-831B-BC3F4C9F9350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8" name="円: 塗りつぶしなし 1967">
                  <a:extLst>
                    <a:ext uri="{FF2B5EF4-FFF2-40B4-BE49-F238E27FC236}">
                      <a16:creationId xmlns:a16="http://schemas.microsoft.com/office/drawing/2014/main" id="{A2C2E214-E890-4F7B-AD4E-74BAFA9A1E16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9" name="円: 塗りつぶしなし 1968">
                  <a:extLst>
                    <a:ext uri="{FF2B5EF4-FFF2-40B4-BE49-F238E27FC236}">
                      <a16:creationId xmlns:a16="http://schemas.microsoft.com/office/drawing/2014/main" id="{B7ADC421-29D2-423D-8E08-EAC039AA6F5E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0" name="円: 塗りつぶしなし 1969">
                  <a:extLst>
                    <a:ext uri="{FF2B5EF4-FFF2-40B4-BE49-F238E27FC236}">
                      <a16:creationId xmlns:a16="http://schemas.microsoft.com/office/drawing/2014/main" id="{69B1D026-D4EF-4EDE-B473-BD081E60164B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1" name="円: 塗りつぶしなし 1970">
                  <a:extLst>
                    <a:ext uri="{FF2B5EF4-FFF2-40B4-BE49-F238E27FC236}">
                      <a16:creationId xmlns:a16="http://schemas.microsoft.com/office/drawing/2014/main" id="{34A72EC4-CF96-4AAF-8495-17D467680C20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2" name="円: 塗りつぶしなし 1971">
                  <a:extLst>
                    <a:ext uri="{FF2B5EF4-FFF2-40B4-BE49-F238E27FC236}">
                      <a16:creationId xmlns:a16="http://schemas.microsoft.com/office/drawing/2014/main" id="{FE6F03FE-B98F-4900-B2B8-3851580D015B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3" name="円: 塗りつぶしなし 1972">
                  <a:extLst>
                    <a:ext uri="{FF2B5EF4-FFF2-40B4-BE49-F238E27FC236}">
                      <a16:creationId xmlns:a16="http://schemas.microsoft.com/office/drawing/2014/main" id="{423C320D-E9D1-46EE-AAA4-8558BA410A73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4" name="円: 塗りつぶしなし 1973">
                  <a:extLst>
                    <a:ext uri="{FF2B5EF4-FFF2-40B4-BE49-F238E27FC236}">
                      <a16:creationId xmlns:a16="http://schemas.microsoft.com/office/drawing/2014/main" id="{26B906EE-DEF9-4581-9C12-D2DF763AC89D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5" name="円: 塗りつぶしなし 1974">
                  <a:extLst>
                    <a:ext uri="{FF2B5EF4-FFF2-40B4-BE49-F238E27FC236}">
                      <a16:creationId xmlns:a16="http://schemas.microsoft.com/office/drawing/2014/main" id="{A62384E1-2850-4C7E-A012-6E97DD982C5A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6" name="円: 塗りつぶしなし 1975">
                  <a:extLst>
                    <a:ext uri="{FF2B5EF4-FFF2-40B4-BE49-F238E27FC236}">
                      <a16:creationId xmlns:a16="http://schemas.microsoft.com/office/drawing/2014/main" id="{89F35014-8D10-4322-9566-5C59DD68CC36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7" name="円: 塗りつぶしなし 1976">
                  <a:extLst>
                    <a:ext uri="{FF2B5EF4-FFF2-40B4-BE49-F238E27FC236}">
                      <a16:creationId xmlns:a16="http://schemas.microsoft.com/office/drawing/2014/main" id="{0E19F098-F36E-48F9-8CB9-90FA2CD14DCA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8" name="円: 塗りつぶしなし 1977">
                  <a:extLst>
                    <a:ext uri="{FF2B5EF4-FFF2-40B4-BE49-F238E27FC236}">
                      <a16:creationId xmlns:a16="http://schemas.microsoft.com/office/drawing/2014/main" id="{BAAF1448-A0EC-4C3C-9F07-4910C9B9398D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9" name="円: 塗りつぶしなし 1978">
                  <a:extLst>
                    <a:ext uri="{FF2B5EF4-FFF2-40B4-BE49-F238E27FC236}">
                      <a16:creationId xmlns:a16="http://schemas.microsoft.com/office/drawing/2014/main" id="{62BA46BC-BF07-44B4-AA27-330D1AEC9616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0" name="円: 塗りつぶしなし 1979">
                  <a:extLst>
                    <a:ext uri="{FF2B5EF4-FFF2-40B4-BE49-F238E27FC236}">
                      <a16:creationId xmlns:a16="http://schemas.microsoft.com/office/drawing/2014/main" id="{6DC25F1A-A47A-4D2F-8241-2E5AF8B0B594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1" name="円: 塗りつぶしなし 1980">
                  <a:extLst>
                    <a:ext uri="{FF2B5EF4-FFF2-40B4-BE49-F238E27FC236}">
                      <a16:creationId xmlns:a16="http://schemas.microsoft.com/office/drawing/2014/main" id="{047575A6-0245-4C87-B9EB-C764BE784B7E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2" name="円: 塗りつぶしなし 1981">
                  <a:extLst>
                    <a:ext uri="{FF2B5EF4-FFF2-40B4-BE49-F238E27FC236}">
                      <a16:creationId xmlns:a16="http://schemas.microsoft.com/office/drawing/2014/main" id="{6767BE35-692D-4938-B34F-15EFF1523A21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823" name="フリーフォーム: 図形 1822">
              <a:extLst>
                <a:ext uri="{FF2B5EF4-FFF2-40B4-BE49-F238E27FC236}">
                  <a16:creationId xmlns:a16="http://schemas.microsoft.com/office/drawing/2014/main" id="{8C90E448-D568-4A8A-82B3-EFDEDC661C17}"/>
                </a:ext>
              </a:extLst>
            </p:cNvPr>
            <p:cNvSpPr/>
            <p:nvPr/>
          </p:nvSpPr>
          <p:spPr>
            <a:xfrm>
              <a:off x="672589" y="3313591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24" name="グループ化 1823">
              <a:extLst>
                <a:ext uri="{FF2B5EF4-FFF2-40B4-BE49-F238E27FC236}">
                  <a16:creationId xmlns:a16="http://schemas.microsoft.com/office/drawing/2014/main" id="{C91CE2F0-8F32-46CB-8A9D-850D1263CEFE}"/>
                </a:ext>
              </a:extLst>
            </p:cNvPr>
            <p:cNvGrpSpPr/>
            <p:nvPr/>
          </p:nvGrpSpPr>
          <p:grpSpPr>
            <a:xfrm>
              <a:off x="1184748" y="3595723"/>
              <a:ext cx="1975190" cy="632656"/>
              <a:chOff x="3991507" y="5276093"/>
              <a:chExt cx="1975190" cy="632656"/>
            </a:xfrm>
          </p:grpSpPr>
          <p:grpSp>
            <p:nvGrpSpPr>
              <p:cNvPr id="1890" name="グループ化 1889">
                <a:extLst>
                  <a:ext uri="{FF2B5EF4-FFF2-40B4-BE49-F238E27FC236}">
                    <a16:creationId xmlns:a16="http://schemas.microsoft.com/office/drawing/2014/main" id="{EB58D0EF-28DD-4DD4-8F8C-E8A9870E484C}"/>
                  </a:ext>
                </a:extLst>
              </p:cNvPr>
              <p:cNvGrpSpPr/>
              <p:nvPr/>
            </p:nvGrpSpPr>
            <p:grpSpPr>
              <a:xfrm>
                <a:off x="4235464" y="5454650"/>
                <a:ext cx="1543036" cy="174698"/>
                <a:chOff x="4235464" y="5442930"/>
                <a:chExt cx="1501310" cy="186418"/>
              </a:xfrm>
            </p:grpSpPr>
            <p:grpSp>
              <p:nvGrpSpPr>
                <p:cNvPr id="1954" name="グループ化 1953">
                  <a:extLst>
                    <a:ext uri="{FF2B5EF4-FFF2-40B4-BE49-F238E27FC236}">
                      <a16:creationId xmlns:a16="http://schemas.microsoft.com/office/drawing/2014/main" id="{614DAEC7-F24A-48FB-9D62-37B67CABB133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59" name="フリーフォーム: 図形 1958">
                    <a:extLst>
                      <a:ext uri="{FF2B5EF4-FFF2-40B4-BE49-F238E27FC236}">
                        <a16:creationId xmlns:a16="http://schemas.microsoft.com/office/drawing/2014/main" id="{56F5324B-2686-43AC-B005-05E3AE518F9E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60" name="フリーフォーム: 図形 1959">
                    <a:extLst>
                      <a:ext uri="{FF2B5EF4-FFF2-40B4-BE49-F238E27FC236}">
                        <a16:creationId xmlns:a16="http://schemas.microsoft.com/office/drawing/2014/main" id="{86E9C38E-151A-448C-B0ED-2137603752C6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61" name="フリーフォーム: 図形 1960">
                    <a:extLst>
                      <a:ext uri="{FF2B5EF4-FFF2-40B4-BE49-F238E27FC236}">
                        <a16:creationId xmlns:a16="http://schemas.microsoft.com/office/drawing/2014/main" id="{0B04B7F7-6D29-4822-BFE8-B516C128EF97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55" name="グループ化 1954">
                  <a:extLst>
                    <a:ext uri="{FF2B5EF4-FFF2-40B4-BE49-F238E27FC236}">
                      <a16:creationId xmlns:a16="http://schemas.microsoft.com/office/drawing/2014/main" id="{39938AC3-647B-4B87-9A8E-C36099D96EDA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56" name="フリーフォーム: 図形 1955">
                    <a:extLst>
                      <a:ext uri="{FF2B5EF4-FFF2-40B4-BE49-F238E27FC236}">
                        <a16:creationId xmlns:a16="http://schemas.microsoft.com/office/drawing/2014/main" id="{2610B6CA-C72E-4D5E-A396-F3FE01D566B2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7" name="フリーフォーム: 図形 1956">
                    <a:extLst>
                      <a:ext uri="{FF2B5EF4-FFF2-40B4-BE49-F238E27FC236}">
                        <a16:creationId xmlns:a16="http://schemas.microsoft.com/office/drawing/2014/main" id="{91AA57A7-751D-4094-A36E-CD46DB465DB7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8" name="フリーフォーム: 図形 1957">
                    <a:extLst>
                      <a:ext uri="{FF2B5EF4-FFF2-40B4-BE49-F238E27FC236}">
                        <a16:creationId xmlns:a16="http://schemas.microsoft.com/office/drawing/2014/main" id="{5983C3C9-C16C-4104-851D-A45A33339093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91" name="グループ化 1890">
                <a:extLst>
                  <a:ext uri="{FF2B5EF4-FFF2-40B4-BE49-F238E27FC236}">
                    <a16:creationId xmlns:a16="http://schemas.microsoft.com/office/drawing/2014/main" id="{7025086F-B567-4EC4-B7AD-0D3F6485572A}"/>
                  </a:ext>
                </a:extLst>
              </p:cNvPr>
              <p:cNvGrpSpPr/>
              <p:nvPr/>
            </p:nvGrpSpPr>
            <p:grpSpPr>
              <a:xfrm flipH="1">
                <a:off x="4373911" y="5276093"/>
                <a:ext cx="955225" cy="231848"/>
                <a:chOff x="4235464" y="5442930"/>
                <a:chExt cx="1501310" cy="186418"/>
              </a:xfrm>
            </p:grpSpPr>
            <p:grpSp>
              <p:nvGrpSpPr>
                <p:cNvPr id="1946" name="グループ化 1945">
                  <a:extLst>
                    <a:ext uri="{FF2B5EF4-FFF2-40B4-BE49-F238E27FC236}">
                      <a16:creationId xmlns:a16="http://schemas.microsoft.com/office/drawing/2014/main" id="{4A14041E-F701-4B33-8B24-945F4BA2D00A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51" name="フリーフォーム: 図形 1950">
                    <a:extLst>
                      <a:ext uri="{FF2B5EF4-FFF2-40B4-BE49-F238E27FC236}">
                        <a16:creationId xmlns:a16="http://schemas.microsoft.com/office/drawing/2014/main" id="{1C44E214-2BBA-4A96-89D7-F939B4B26E83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2" name="フリーフォーム: 図形 1951">
                    <a:extLst>
                      <a:ext uri="{FF2B5EF4-FFF2-40B4-BE49-F238E27FC236}">
                        <a16:creationId xmlns:a16="http://schemas.microsoft.com/office/drawing/2014/main" id="{17A0CA5E-5BD8-4C49-8469-CD1828880222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3" name="フリーフォーム: 図形 1952">
                    <a:extLst>
                      <a:ext uri="{FF2B5EF4-FFF2-40B4-BE49-F238E27FC236}">
                        <a16:creationId xmlns:a16="http://schemas.microsoft.com/office/drawing/2014/main" id="{01B407EF-BBE9-4056-85E4-78A081847A15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47" name="グループ化 1946">
                  <a:extLst>
                    <a:ext uri="{FF2B5EF4-FFF2-40B4-BE49-F238E27FC236}">
                      <a16:creationId xmlns:a16="http://schemas.microsoft.com/office/drawing/2014/main" id="{B0728631-32F0-4C82-8C8B-F9111E452EAB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48" name="フリーフォーム: 図形 1947">
                    <a:extLst>
                      <a:ext uri="{FF2B5EF4-FFF2-40B4-BE49-F238E27FC236}">
                        <a16:creationId xmlns:a16="http://schemas.microsoft.com/office/drawing/2014/main" id="{A2222092-B5E4-4DB8-93E9-BB8229C7921B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49" name="フリーフォーム: 図形 1948">
                    <a:extLst>
                      <a:ext uri="{FF2B5EF4-FFF2-40B4-BE49-F238E27FC236}">
                        <a16:creationId xmlns:a16="http://schemas.microsoft.com/office/drawing/2014/main" id="{A8C7145E-5191-49D6-B65F-E37748C5C85A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0" name="フリーフォーム: 図形 1949">
                    <a:extLst>
                      <a:ext uri="{FF2B5EF4-FFF2-40B4-BE49-F238E27FC236}">
                        <a16:creationId xmlns:a16="http://schemas.microsoft.com/office/drawing/2014/main" id="{7D68C901-A696-49F1-B46D-F85F7CB103FF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92" name="グループ化 1891">
                <a:extLst>
                  <a:ext uri="{FF2B5EF4-FFF2-40B4-BE49-F238E27FC236}">
                    <a16:creationId xmlns:a16="http://schemas.microsoft.com/office/drawing/2014/main" id="{D0878340-2975-4D7B-AA25-87005868B031}"/>
                  </a:ext>
                </a:extLst>
              </p:cNvPr>
              <p:cNvGrpSpPr/>
              <p:nvPr/>
            </p:nvGrpSpPr>
            <p:grpSpPr>
              <a:xfrm rot="9333936">
                <a:off x="4798884" y="5337209"/>
                <a:ext cx="896188" cy="231848"/>
                <a:chOff x="4235464" y="5442930"/>
                <a:chExt cx="1501310" cy="186418"/>
              </a:xfrm>
            </p:grpSpPr>
            <p:grpSp>
              <p:nvGrpSpPr>
                <p:cNvPr id="1938" name="グループ化 1937">
                  <a:extLst>
                    <a:ext uri="{FF2B5EF4-FFF2-40B4-BE49-F238E27FC236}">
                      <a16:creationId xmlns:a16="http://schemas.microsoft.com/office/drawing/2014/main" id="{F628F647-F5F0-4226-AF99-2D878AAC2637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43" name="フリーフォーム: 図形 1942">
                    <a:extLst>
                      <a:ext uri="{FF2B5EF4-FFF2-40B4-BE49-F238E27FC236}">
                        <a16:creationId xmlns:a16="http://schemas.microsoft.com/office/drawing/2014/main" id="{D60177A5-F65E-4C32-A8A4-29591822F00E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44" name="フリーフォーム: 図形 1943">
                    <a:extLst>
                      <a:ext uri="{FF2B5EF4-FFF2-40B4-BE49-F238E27FC236}">
                        <a16:creationId xmlns:a16="http://schemas.microsoft.com/office/drawing/2014/main" id="{DDF05F48-28F9-4E36-B531-D44755F75EC1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45" name="フリーフォーム: 図形 1944">
                    <a:extLst>
                      <a:ext uri="{FF2B5EF4-FFF2-40B4-BE49-F238E27FC236}">
                        <a16:creationId xmlns:a16="http://schemas.microsoft.com/office/drawing/2014/main" id="{DF0D4016-F74B-4160-8D0E-0E6620BFFD27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39" name="グループ化 1938">
                  <a:extLst>
                    <a:ext uri="{FF2B5EF4-FFF2-40B4-BE49-F238E27FC236}">
                      <a16:creationId xmlns:a16="http://schemas.microsoft.com/office/drawing/2014/main" id="{70EC5BA4-653D-4FBB-AE57-1C4BA712D7AD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40" name="フリーフォーム: 図形 1939">
                    <a:extLst>
                      <a:ext uri="{FF2B5EF4-FFF2-40B4-BE49-F238E27FC236}">
                        <a16:creationId xmlns:a16="http://schemas.microsoft.com/office/drawing/2014/main" id="{DA4B3377-64C6-477E-AE86-9D2D72BA0BD1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41" name="フリーフォーム: 図形 1940">
                    <a:extLst>
                      <a:ext uri="{FF2B5EF4-FFF2-40B4-BE49-F238E27FC236}">
                        <a16:creationId xmlns:a16="http://schemas.microsoft.com/office/drawing/2014/main" id="{7D79220F-8D37-49BE-8979-FFFE55554FB6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42" name="フリーフォーム: 図形 1941">
                    <a:extLst>
                      <a:ext uri="{FF2B5EF4-FFF2-40B4-BE49-F238E27FC236}">
                        <a16:creationId xmlns:a16="http://schemas.microsoft.com/office/drawing/2014/main" id="{B71647AD-C868-47C0-BB50-EABC346B8DAF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93" name="グループ化 1892">
                <a:extLst>
                  <a:ext uri="{FF2B5EF4-FFF2-40B4-BE49-F238E27FC236}">
                    <a16:creationId xmlns:a16="http://schemas.microsoft.com/office/drawing/2014/main" id="{7EC03A70-D5B1-4ACD-9BD5-BE0129367E94}"/>
                  </a:ext>
                </a:extLst>
              </p:cNvPr>
              <p:cNvGrpSpPr/>
              <p:nvPr/>
            </p:nvGrpSpPr>
            <p:grpSpPr>
              <a:xfrm rot="1465011">
                <a:off x="4879200" y="5622970"/>
                <a:ext cx="1087497" cy="174698"/>
                <a:chOff x="4235464" y="5442930"/>
                <a:chExt cx="1501310" cy="186418"/>
              </a:xfrm>
            </p:grpSpPr>
            <p:grpSp>
              <p:nvGrpSpPr>
                <p:cNvPr id="1930" name="グループ化 1929">
                  <a:extLst>
                    <a:ext uri="{FF2B5EF4-FFF2-40B4-BE49-F238E27FC236}">
                      <a16:creationId xmlns:a16="http://schemas.microsoft.com/office/drawing/2014/main" id="{02C54055-1D71-4F07-AC10-6E78C2DE76A2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35" name="フリーフォーム: 図形 1934">
                    <a:extLst>
                      <a:ext uri="{FF2B5EF4-FFF2-40B4-BE49-F238E27FC236}">
                        <a16:creationId xmlns:a16="http://schemas.microsoft.com/office/drawing/2014/main" id="{079E8CC7-6D1A-4497-8C2B-2A6BE347A2ED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6" name="フリーフォーム: 図形 1935">
                    <a:extLst>
                      <a:ext uri="{FF2B5EF4-FFF2-40B4-BE49-F238E27FC236}">
                        <a16:creationId xmlns:a16="http://schemas.microsoft.com/office/drawing/2014/main" id="{E45CE1E0-755F-493F-B313-B177FF83C7BF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7" name="フリーフォーム: 図形 1936">
                    <a:extLst>
                      <a:ext uri="{FF2B5EF4-FFF2-40B4-BE49-F238E27FC236}">
                        <a16:creationId xmlns:a16="http://schemas.microsoft.com/office/drawing/2014/main" id="{923D93D4-ED67-49E3-B1D6-E749793A8ED8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31" name="グループ化 1930">
                  <a:extLst>
                    <a:ext uri="{FF2B5EF4-FFF2-40B4-BE49-F238E27FC236}">
                      <a16:creationId xmlns:a16="http://schemas.microsoft.com/office/drawing/2014/main" id="{30C92BA8-E9BE-404E-A3F3-E98CBE8FC810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32" name="フリーフォーム: 図形 1931">
                    <a:extLst>
                      <a:ext uri="{FF2B5EF4-FFF2-40B4-BE49-F238E27FC236}">
                        <a16:creationId xmlns:a16="http://schemas.microsoft.com/office/drawing/2014/main" id="{B01673CD-2827-4266-9C43-5FDE1B2EEB09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3" name="フリーフォーム: 図形 1932">
                    <a:extLst>
                      <a:ext uri="{FF2B5EF4-FFF2-40B4-BE49-F238E27FC236}">
                        <a16:creationId xmlns:a16="http://schemas.microsoft.com/office/drawing/2014/main" id="{0D04CD9D-A4F6-4D83-8263-2A2C7EB073E7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4" name="フリーフォーム: 図形 1933">
                    <a:extLst>
                      <a:ext uri="{FF2B5EF4-FFF2-40B4-BE49-F238E27FC236}">
                        <a16:creationId xmlns:a16="http://schemas.microsoft.com/office/drawing/2014/main" id="{7730C005-B876-499F-837A-14F5B847731E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94" name="グループ化 1893">
                <a:extLst>
                  <a:ext uri="{FF2B5EF4-FFF2-40B4-BE49-F238E27FC236}">
                    <a16:creationId xmlns:a16="http://schemas.microsoft.com/office/drawing/2014/main" id="{37AC34F5-F0AF-4509-B87C-C7FA473B8669}"/>
                  </a:ext>
                </a:extLst>
              </p:cNvPr>
              <p:cNvGrpSpPr/>
              <p:nvPr/>
            </p:nvGrpSpPr>
            <p:grpSpPr>
              <a:xfrm flipH="1">
                <a:off x="3991507" y="5600218"/>
                <a:ext cx="1339836" cy="231848"/>
                <a:chOff x="4235464" y="5442930"/>
                <a:chExt cx="1501310" cy="186418"/>
              </a:xfrm>
            </p:grpSpPr>
            <p:grpSp>
              <p:nvGrpSpPr>
                <p:cNvPr id="1922" name="グループ化 1921">
                  <a:extLst>
                    <a:ext uri="{FF2B5EF4-FFF2-40B4-BE49-F238E27FC236}">
                      <a16:creationId xmlns:a16="http://schemas.microsoft.com/office/drawing/2014/main" id="{B02B8356-888A-4D54-9E6E-2E28367D83E5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27" name="フリーフォーム: 図形 1926">
                    <a:extLst>
                      <a:ext uri="{FF2B5EF4-FFF2-40B4-BE49-F238E27FC236}">
                        <a16:creationId xmlns:a16="http://schemas.microsoft.com/office/drawing/2014/main" id="{7D7B7B59-095E-4A8E-972D-E74DE883773D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8" name="フリーフォーム: 図形 1927">
                    <a:extLst>
                      <a:ext uri="{FF2B5EF4-FFF2-40B4-BE49-F238E27FC236}">
                        <a16:creationId xmlns:a16="http://schemas.microsoft.com/office/drawing/2014/main" id="{26B12556-4223-4EBB-B32F-7235F585A5DC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9" name="フリーフォーム: 図形 1928">
                    <a:extLst>
                      <a:ext uri="{FF2B5EF4-FFF2-40B4-BE49-F238E27FC236}">
                        <a16:creationId xmlns:a16="http://schemas.microsoft.com/office/drawing/2014/main" id="{0B67F8EC-D705-4FF3-9CA1-770775B9D842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23" name="グループ化 1922">
                  <a:extLst>
                    <a:ext uri="{FF2B5EF4-FFF2-40B4-BE49-F238E27FC236}">
                      <a16:creationId xmlns:a16="http://schemas.microsoft.com/office/drawing/2014/main" id="{D3AABE54-2BF4-4111-AE4C-8FA3780D4FC4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24" name="フリーフォーム: 図形 1923">
                    <a:extLst>
                      <a:ext uri="{FF2B5EF4-FFF2-40B4-BE49-F238E27FC236}">
                        <a16:creationId xmlns:a16="http://schemas.microsoft.com/office/drawing/2014/main" id="{7CF61E79-1B30-496F-B5F0-B5D2F228A179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5" name="フリーフォーム: 図形 1924">
                    <a:extLst>
                      <a:ext uri="{FF2B5EF4-FFF2-40B4-BE49-F238E27FC236}">
                        <a16:creationId xmlns:a16="http://schemas.microsoft.com/office/drawing/2014/main" id="{F91564F3-FA26-4D1B-9931-4BCE57DEE3BE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6" name="フリーフォーム: 図形 1925">
                    <a:extLst>
                      <a:ext uri="{FF2B5EF4-FFF2-40B4-BE49-F238E27FC236}">
                        <a16:creationId xmlns:a16="http://schemas.microsoft.com/office/drawing/2014/main" id="{7DAAD4B8-AE26-4496-89FB-A5114C27BE05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95" name="グループ化 1894">
                <a:extLst>
                  <a:ext uri="{FF2B5EF4-FFF2-40B4-BE49-F238E27FC236}">
                    <a16:creationId xmlns:a16="http://schemas.microsoft.com/office/drawing/2014/main" id="{9A0836E4-F53C-488E-815C-F9EC43DF6C71}"/>
                  </a:ext>
                </a:extLst>
              </p:cNvPr>
              <p:cNvGrpSpPr/>
              <p:nvPr/>
            </p:nvGrpSpPr>
            <p:grpSpPr>
              <a:xfrm rot="20374919" flipH="1">
                <a:off x="4619846" y="5548871"/>
                <a:ext cx="1339836" cy="231848"/>
                <a:chOff x="4235464" y="5442930"/>
                <a:chExt cx="1501310" cy="186418"/>
              </a:xfrm>
            </p:grpSpPr>
            <p:grpSp>
              <p:nvGrpSpPr>
                <p:cNvPr id="1914" name="グループ化 1913">
                  <a:extLst>
                    <a:ext uri="{FF2B5EF4-FFF2-40B4-BE49-F238E27FC236}">
                      <a16:creationId xmlns:a16="http://schemas.microsoft.com/office/drawing/2014/main" id="{EACA7371-753F-443B-8DEE-7BD779825EE9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19" name="フリーフォーム: 図形 1918">
                    <a:extLst>
                      <a:ext uri="{FF2B5EF4-FFF2-40B4-BE49-F238E27FC236}">
                        <a16:creationId xmlns:a16="http://schemas.microsoft.com/office/drawing/2014/main" id="{CCA38842-76E5-4B64-ADE0-124E94685EBE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0" name="フリーフォーム: 図形 1919">
                    <a:extLst>
                      <a:ext uri="{FF2B5EF4-FFF2-40B4-BE49-F238E27FC236}">
                        <a16:creationId xmlns:a16="http://schemas.microsoft.com/office/drawing/2014/main" id="{E13D5592-1C42-41AD-BEF3-CF4B51E2F552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1" name="フリーフォーム: 図形 1920">
                    <a:extLst>
                      <a:ext uri="{FF2B5EF4-FFF2-40B4-BE49-F238E27FC236}">
                        <a16:creationId xmlns:a16="http://schemas.microsoft.com/office/drawing/2014/main" id="{F7836BDE-9699-4C70-8A82-AF1DE5B22063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15" name="グループ化 1914">
                  <a:extLst>
                    <a:ext uri="{FF2B5EF4-FFF2-40B4-BE49-F238E27FC236}">
                      <a16:creationId xmlns:a16="http://schemas.microsoft.com/office/drawing/2014/main" id="{0414E71F-714D-4E65-B036-BBCB0401296B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16" name="フリーフォーム: 図形 1915">
                    <a:extLst>
                      <a:ext uri="{FF2B5EF4-FFF2-40B4-BE49-F238E27FC236}">
                        <a16:creationId xmlns:a16="http://schemas.microsoft.com/office/drawing/2014/main" id="{57D6EF75-6499-4BCA-9C76-AB6F7848BDA9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7" name="フリーフォーム: 図形 1916">
                    <a:extLst>
                      <a:ext uri="{FF2B5EF4-FFF2-40B4-BE49-F238E27FC236}">
                        <a16:creationId xmlns:a16="http://schemas.microsoft.com/office/drawing/2014/main" id="{4AF79A6B-ED8B-4792-81C9-6B9C45D383DE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8" name="フリーフォーム: 図形 1917">
                    <a:extLst>
                      <a:ext uri="{FF2B5EF4-FFF2-40B4-BE49-F238E27FC236}">
                        <a16:creationId xmlns:a16="http://schemas.microsoft.com/office/drawing/2014/main" id="{6269E9AC-763C-4D95-A550-F465ABC4A20B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96" name="グループ化 1895">
                <a:extLst>
                  <a:ext uri="{FF2B5EF4-FFF2-40B4-BE49-F238E27FC236}">
                    <a16:creationId xmlns:a16="http://schemas.microsoft.com/office/drawing/2014/main" id="{0C96CBA1-D5EE-461F-9622-538267A38CCE}"/>
                  </a:ext>
                </a:extLst>
              </p:cNvPr>
              <p:cNvGrpSpPr/>
              <p:nvPr/>
            </p:nvGrpSpPr>
            <p:grpSpPr>
              <a:xfrm rot="1058994" flipH="1">
                <a:off x="4112480" y="5491188"/>
                <a:ext cx="1043107" cy="231848"/>
                <a:chOff x="4235464" y="5442930"/>
                <a:chExt cx="1501310" cy="186418"/>
              </a:xfrm>
            </p:grpSpPr>
            <p:grpSp>
              <p:nvGrpSpPr>
                <p:cNvPr id="1906" name="グループ化 1905">
                  <a:extLst>
                    <a:ext uri="{FF2B5EF4-FFF2-40B4-BE49-F238E27FC236}">
                      <a16:creationId xmlns:a16="http://schemas.microsoft.com/office/drawing/2014/main" id="{AE05D563-7CCE-491D-8AFE-439678AA8AF3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11" name="フリーフォーム: 図形 1910">
                    <a:extLst>
                      <a:ext uri="{FF2B5EF4-FFF2-40B4-BE49-F238E27FC236}">
                        <a16:creationId xmlns:a16="http://schemas.microsoft.com/office/drawing/2014/main" id="{D02DA675-5C27-4FE8-9F21-9BE615567186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2" name="フリーフォーム: 図形 1911">
                    <a:extLst>
                      <a:ext uri="{FF2B5EF4-FFF2-40B4-BE49-F238E27FC236}">
                        <a16:creationId xmlns:a16="http://schemas.microsoft.com/office/drawing/2014/main" id="{7EC4E607-0FEB-4985-943B-716D96E17007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3" name="フリーフォーム: 図形 1912">
                    <a:extLst>
                      <a:ext uri="{FF2B5EF4-FFF2-40B4-BE49-F238E27FC236}">
                        <a16:creationId xmlns:a16="http://schemas.microsoft.com/office/drawing/2014/main" id="{630C674F-EF50-423D-9E61-4B13101512B2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07" name="グループ化 1906">
                  <a:extLst>
                    <a:ext uri="{FF2B5EF4-FFF2-40B4-BE49-F238E27FC236}">
                      <a16:creationId xmlns:a16="http://schemas.microsoft.com/office/drawing/2014/main" id="{2344E5D2-143B-47C0-8D8A-DB3EF6890DBE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08" name="フリーフォーム: 図形 1907">
                    <a:extLst>
                      <a:ext uri="{FF2B5EF4-FFF2-40B4-BE49-F238E27FC236}">
                        <a16:creationId xmlns:a16="http://schemas.microsoft.com/office/drawing/2014/main" id="{F2F6FE60-6931-4BE1-A94F-7CEEC70DE5C7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9" name="フリーフォーム: 図形 1908">
                    <a:extLst>
                      <a:ext uri="{FF2B5EF4-FFF2-40B4-BE49-F238E27FC236}">
                        <a16:creationId xmlns:a16="http://schemas.microsoft.com/office/drawing/2014/main" id="{53D07C13-73A1-4A42-B62D-1C17E78F11CA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0" name="フリーフォーム: 図形 1909">
                    <a:extLst>
                      <a:ext uri="{FF2B5EF4-FFF2-40B4-BE49-F238E27FC236}">
                        <a16:creationId xmlns:a16="http://schemas.microsoft.com/office/drawing/2014/main" id="{9BDD9C8C-A262-4025-B00B-D322576F4F65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897" name="グループ化 1896">
                <a:extLst>
                  <a:ext uri="{FF2B5EF4-FFF2-40B4-BE49-F238E27FC236}">
                    <a16:creationId xmlns:a16="http://schemas.microsoft.com/office/drawing/2014/main" id="{60FF0031-630A-47C7-BCE8-8CD887CCD206}"/>
                  </a:ext>
                </a:extLst>
              </p:cNvPr>
              <p:cNvGrpSpPr/>
              <p:nvPr/>
            </p:nvGrpSpPr>
            <p:grpSpPr>
              <a:xfrm rot="21267009" flipH="1">
                <a:off x="4186026" y="5676901"/>
                <a:ext cx="953654" cy="231848"/>
                <a:chOff x="4235464" y="5442930"/>
                <a:chExt cx="1501310" cy="186418"/>
              </a:xfrm>
            </p:grpSpPr>
            <p:grpSp>
              <p:nvGrpSpPr>
                <p:cNvPr id="1898" name="グループ化 1897">
                  <a:extLst>
                    <a:ext uri="{FF2B5EF4-FFF2-40B4-BE49-F238E27FC236}">
                      <a16:creationId xmlns:a16="http://schemas.microsoft.com/office/drawing/2014/main" id="{C4FF2D85-6003-41CF-974F-629ABB4A5615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03" name="フリーフォーム: 図形 1902">
                    <a:extLst>
                      <a:ext uri="{FF2B5EF4-FFF2-40B4-BE49-F238E27FC236}">
                        <a16:creationId xmlns:a16="http://schemas.microsoft.com/office/drawing/2014/main" id="{A31E804F-9BA4-43EE-B4D6-1EDB74421077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4" name="フリーフォーム: 図形 1903">
                    <a:extLst>
                      <a:ext uri="{FF2B5EF4-FFF2-40B4-BE49-F238E27FC236}">
                        <a16:creationId xmlns:a16="http://schemas.microsoft.com/office/drawing/2014/main" id="{57D6C29F-1BC6-4775-830B-910557BD0F0E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5" name="フリーフォーム: 図形 1904">
                    <a:extLst>
                      <a:ext uri="{FF2B5EF4-FFF2-40B4-BE49-F238E27FC236}">
                        <a16:creationId xmlns:a16="http://schemas.microsoft.com/office/drawing/2014/main" id="{F5C0FF9F-553F-4503-992D-A088013F29A4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99" name="グループ化 1898">
                  <a:extLst>
                    <a:ext uri="{FF2B5EF4-FFF2-40B4-BE49-F238E27FC236}">
                      <a16:creationId xmlns:a16="http://schemas.microsoft.com/office/drawing/2014/main" id="{E082D02C-E5AA-431C-BBCB-113419CEEB93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1900" name="フリーフォーム: 図形 1899">
                    <a:extLst>
                      <a:ext uri="{FF2B5EF4-FFF2-40B4-BE49-F238E27FC236}">
                        <a16:creationId xmlns:a16="http://schemas.microsoft.com/office/drawing/2014/main" id="{570E5220-9044-42D2-8B99-F2A52FAA13E2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1" name="フリーフォーム: 図形 1900">
                    <a:extLst>
                      <a:ext uri="{FF2B5EF4-FFF2-40B4-BE49-F238E27FC236}">
                        <a16:creationId xmlns:a16="http://schemas.microsoft.com/office/drawing/2014/main" id="{6D92A14C-EC73-4063-9417-75CEF5EA01A1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2" name="フリーフォーム: 図形 1901">
                    <a:extLst>
                      <a:ext uri="{FF2B5EF4-FFF2-40B4-BE49-F238E27FC236}">
                        <a16:creationId xmlns:a16="http://schemas.microsoft.com/office/drawing/2014/main" id="{EBC1D3C9-DC4A-46E2-A7CF-5408D561F9D6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825" name="グループ化 1824">
              <a:extLst>
                <a:ext uri="{FF2B5EF4-FFF2-40B4-BE49-F238E27FC236}">
                  <a16:creationId xmlns:a16="http://schemas.microsoft.com/office/drawing/2014/main" id="{E3B48ED2-E95B-4366-AD39-F9343CA67EF3}"/>
                </a:ext>
              </a:extLst>
            </p:cNvPr>
            <p:cNvGrpSpPr/>
            <p:nvPr/>
          </p:nvGrpSpPr>
          <p:grpSpPr>
            <a:xfrm>
              <a:off x="1537282" y="4192694"/>
              <a:ext cx="608218" cy="438735"/>
              <a:chOff x="4592103" y="5565775"/>
              <a:chExt cx="901985" cy="650642"/>
            </a:xfrm>
            <a:solidFill>
              <a:srgbClr val="ED7D31">
                <a:lumMod val="50000"/>
              </a:srgbClr>
            </a:solidFill>
          </p:grpSpPr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14DE0A63-B489-4E41-8077-5DAE3C9F709A}"/>
                  </a:ext>
                </a:extLst>
              </p:cNvPr>
              <p:cNvSpPr/>
              <p:nvPr/>
            </p:nvSpPr>
            <p:spPr>
              <a:xfrm>
                <a:off x="4757203" y="55753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5" name="フリーフォーム: 図形 1864">
                <a:extLst>
                  <a:ext uri="{FF2B5EF4-FFF2-40B4-BE49-F238E27FC236}">
                    <a16:creationId xmlns:a16="http://schemas.microsoft.com/office/drawing/2014/main" id="{13BD01A3-7A90-4EDA-A159-3C6759D31012}"/>
                  </a:ext>
                </a:extLst>
              </p:cNvPr>
              <p:cNvSpPr/>
              <p:nvPr/>
            </p:nvSpPr>
            <p:spPr>
              <a:xfrm>
                <a:off x="4960402" y="562633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9DDA5DBC-7EDF-4DF8-B964-170137642DC3}"/>
                  </a:ext>
                </a:extLst>
              </p:cNvPr>
              <p:cNvSpPr/>
              <p:nvPr/>
            </p:nvSpPr>
            <p:spPr>
              <a:xfrm>
                <a:off x="4592103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64BA8C7F-981E-4B8A-85E8-645192693723}"/>
                  </a:ext>
                </a:extLst>
              </p:cNvPr>
              <p:cNvSpPr/>
              <p:nvPr/>
            </p:nvSpPr>
            <p:spPr>
              <a:xfrm>
                <a:off x="4877853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A02D8967-BDCD-46F8-9DC7-7D03D19FF0A5}"/>
                  </a:ext>
                </a:extLst>
              </p:cNvPr>
              <p:cNvSpPr/>
              <p:nvPr/>
            </p:nvSpPr>
            <p:spPr>
              <a:xfrm>
                <a:off x="5022850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4B518873-1E62-4FE8-9977-3B2DB0CEF771}"/>
                  </a:ext>
                </a:extLst>
              </p:cNvPr>
              <p:cNvSpPr/>
              <p:nvPr/>
            </p:nvSpPr>
            <p:spPr>
              <a:xfrm>
                <a:off x="5308600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2915ED96-5980-4115-9E2C-A09D4F54FDD0}"/>
                  </a:ext>
                </a:extLst>
              </p:cNvPr>
              <p:cNvSpPr/>
              <p:nvPr/>
            </p:nvSpPr>
            <p:spPr>
              <a:xfrm>
                <a:off x="4679950" y="58166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849086C0-E195-4400-91E2-01AA4D4FD542}"/>
                  </a:ext>
                </a:extLst>
              </p:cNvPr>
              <p:cNvSpPr/>
              <p:nvPr/>
            </p:nvSpPr>
            <p:spPr>
              <a:xfrm>
                <a:off x="4987782" y="584199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DF7EFA09-13F6-4DDC-95E4-1EAE4095BA6D}"/>
                  </a:ext>
                </a:extLst>
              </p:cNvPr>
              <p:cNvSpPr/>
              <p:nvPr/>
            </p:nvSpPr>
            <p:spPr>
              <a:xfrm>
                <a:off x="4797282" y="571499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A43B281E-C944-4097-8467-EFE3A6BC3FED}"/>
                  </a:ext>
                </a:extLst>
              </p:cNvPr>
              <p:cNvSpPr/>
              <p:nvPr/>
            </p:nvSpPr>
            <p:spPr>
              <a:xfrm>
                <a:off x="5143500" y="5828951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EB4B053B-03FF-4323-9001-C7BD178E170A}"/>
                  </a:ext>
                </a:extLst>
              </p:cNvPr>
              <p:cNvSpPr/>
              <p:nvPr/>
            </p:nvSpPr>
            <p:spPr>
              <a:xfrm>
                <a:off x="4791984" y="5848581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DA8FFADF-E356-4079-B695-C5FBC7F0201B}"/>
                  </a:ext>
                </a:extLst>
              </p:cNvPr>
              <p:cNvSpPr/>
              <p:nvPr/>
            </p:nvSpPr>
            <p:spPr>
              <a:xfrm>
                <a:off x="4858802" y="5899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060DC30E-EB53-4DA0-94B6-CACFB76D37D3}"/>
                  </a:ext>
                </a:extLst>
              </p:cNvPr>
              <p:cNvSpPr/>
              <p:nvPr/>
            </p:nvSpPr>
            <p:spPr>
              <a:xfrm>
                <a:off x="5192034" y="5753331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B126DAE9-9CF3-4C12-B20E-D5698604D4BB}"/>
                  </a:ext>
                </a:extLst>
              </p:cNvPr>
              <p:cNvSpPr/>
              <p:nvPr/>
            </p:nvSpPr>
            <p:spPr>
              <a:xfrm>
                <a:off x="5030252" y="5899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4D1ECE78-E89F-47BF-96F6-C99B56B29D54}"/>
                  </a:ext>
                </a:extLst>
              </p:cNvPr>
              <p:cNvSpPr/>
              <p:nvPr/>
            </p:nvSpPr>
            <p:spPr>
              <a:xfrm>
                <a:off x="4729698" y="596935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1E86B274-039E-4DA1-8168-F7699126C3AC}"/>
                  </a:ext>
                </a:extLst>
              </p:cNvPr>
              <p:cNvSpPr/>
              <p:nvPr/>
            </p:nvSpPr>
            <p:spPr>
              <a:xfrm>
                <a:off x="4932897" y="6020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FF9BC3C2-AF19-472C-AB6B-59A8BEC0D12B}"/>
                  </a:ext>
                </a:extLst>
              </p:cNvPr>
              <p:cNvSpPr/>
              <p:nvPr/>
            </p:nvSpPr>
            <p:spPr>
              <a:xfrm>
                <a:off x="5119153" y="606425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8FF9D9EC-813A-45BF-A803-BA42AB5D0D2D}"/>
                  </a:ext>
                </a:extLst>
              </p:cNvPr>
              <p:cNvSpPr/>
              <p:nvPr/>
            </p:nvSpPr>
            <p:spPr>
              <a:xfrm>
                <a:off x="5236770" y="5874214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29916640-F639-4F7B-9494-BC02F657D100}"/>
                  </a:ext>
                </a:extLst>
              </p:cNvPr>
              <p:cNvSpPr/>
              <p:nvPr/>
            </p:nvSpPr>
            <p:spPr>
              <a:xfrm>
                <a:off x="5045075" y="5565775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26328C76-A690-4F83-B42C-EDACFB1AAD4F}"/>
                  </a:ext>
                </a:extLst>
              </p:cNvPr>
              <p:cNvSpPr/>
              <p:nvPr/>
            </p:nvSpPr>
            <p:spPr>
              <a:xfrm>
                <a:off x="5201702" y="5988513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1403DF04-12CF-48DF-89F8-267499D3E8BE}"/>
                  </a:ext>
                </a:extLst>
              </p:cNvPr>
              <p:cNvSpPr/>
              <p:nvPr/>
            </p:nvSpPr>
            <p:spPr>
              <a:xfrm>
                <a:off x="5038582" y="605154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3C8CA31E-C99A-47F1-B43E-0E2245AE60DA}"/>
                  </a:ext>
                </a:extLst>
              </p:cNvPr>
              <p:cNvSpPr/>
              <p:nvPr/>
            </p:nvSpPr>
            <p:spPr>
              <a:xfrm>
                <a:off x="5357420" y="5975465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6" name="フリーフォーム: 図形 1885">
                <a:extLst>
                  <a:ext uri="{FF2B5EF4-FFF2-40B4-BE49-F238E27FC236}">
                    <a16:creationId xmlns:a16="http://schemas.microsoft.com/office/drawing/2014/main" id="{E60476EE-B32E-4984-830E-2ADF7A2EBDA5}"/>
                  </a:ext>
                </a:extLst>
              </p:cNvPr>
              <p:cNvSpPr/>
              <p:nvPr/>
            </p:nvSpPr>
            <p:spPr>
              <a:xfrm>
                <a:off x="5157109" y="5597756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F0075E89-ECA3-4FA4-B98A-F2704EFF1F27}"/>
                  </a:ext>
                </a:extLst>
              </p:cNvPr>
              <p:cNvSpPr/>
              <p:nvPr/>
            </p:nvSpPr>
            <p:spPr>
              <a:xfrm>
                <a:off x="5223927" y="5648557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435155BA-8DD4-48EE-A747-ABC83FE26450}"/>
                  </a:ext>
                </a:extLst>
              </p:cNvPr>
              <p:cNvSpPr/>
              <p:nvPr/>
            </p:nvSpPr>
            <p:spPr>
              <a:xfrm>
                <a:off x="5405954" y="5899845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8D76E196-9586-4461-9030-BF191ED6B7DA}"/>
                  </a:ext>
                </a:extLst>
              </p:cNvPr>
              <p:cNvSpPr/>
              <p:nvPr/>
            </p:nvSpPr>
            <p:spPr>
              <a:xfrm>
                <a:off x="5244172" y="6045896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26" name="グループ化 1825">
              <a:extLst>
                <a:ext uri="{FF2B5EF4-FFF2-40B4-BE49-F238E27FC236}">
                  <a16:creationId xmlns:a16="http://schemas.microsoft.com/office/drawing/2014/main" id="{D12DFBF1-5902-4626-A13B-EE5384D67479}"/>
                </a:ext>
              </a:extLst>
            </p:cNvPr>
            <p:cNvGrpSpPr/>
            <p:nvPr/>
          </p:nvGrpSpPr>
          <p:grpSpPr>
            <a:xfrm>
              <a:off x="2045282" y="4167294"/>
              <a:ext cx="608218" cy="438735"/>
              <a:chOff x="4592103" y="5565775"/>
              <a:chExt cx="901985" cy="650642"/>
            </a:xfrm>
            <a:solidFill>
              <a:srgbClr val="ED7D31">
                <a:lumMod val="50000"/>
              </a:srgbClr>
            </a:solidFill>
          </p:grpSpPr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750D4B25-981F-448D-B98C-194639330EEC}"/>
                  </a:ext>
                </a:extLst>
              </p:cNvPr>
              <p:cNvSpPr/>
              <p:nvPr/>
            </p:nvSpPr>
            <p:spPr>
              <a:xfrm>
                <a:off x="4757203" y="55753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9CF5BC72-4075-4874-864F-6E5FF1346E99}"/>
                  </a:ext>
                </a:extLst>
              </p:cNvPr>
              <p:cNvSpPr/>
              <p:nvPr/>
            </p:nvSpPr>
            <p:spPr>
              <a:xfrm>
                <a:off x="4960402" y="562633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62ED979B-2EF7-4C3C-94C3-E61F2B2BD58B}"/>
                  </a:ext>
                </a:extLst>
              </p:cNvPr>
              <p:cNvSpPr/>
              <p:nvPr/>
            </p:nvSpPr>
            <p:spPr>
              <a:xfrm>
                <a:off x="4592103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C202D78E-7F16-487F-A41C-305C39094FF8}"/>
                  </a:ext>
                </a:extLst>
              </p:cNvPr>
              <p:cNvSpPr/>
              <p:nvPr/>
            </p:nvSpPr>
            <p:spPr>
              <a:xfrm>
                <a:off x="4877853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EDC5B338-B8CA-4A98-8C94-867A25DDB82E}"/>
                  </a:ext>
                </a:extLst>
              </p:cNvPr>
              <p:cNvSpPr/>
              <p:nvPr/>
            </p:nvSpPr>
            <p:spPr>
              <a:xfrm>
                <a:off x="5022850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DD99C9B9-3936-44FA-9220-4CC8C77E9694}"/>
                  </a:ext>
                </a:extLst>
              </p:cNvPr>
              <p:cNvSpPr/>
              <p:nvPr/>
            </p:nvSpPr>
            <p:spPr>
              <a:xfrm>
                <a:off x="5308600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CC606CFF-BBC3-4B0E-9511-F63AEA73723D}"/>
                  </a:ext>
                </a:extLst>
              </p:cNvPr>
              <p:cNvSpPr/>
              <p:nvPr/>
            </p:nvSpPr>
            <p:spPr>
              <a:xfrm>
                <a:off x="4679950" y="58166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A2AEF5D0-A82F-4D7C-A431-944B235268C4}"/>
                  </a:ext>
                </a:extLst>
              </p:cNvPr>
              <p:cNvSpPr/>
              <p:nvPr/>
            </p:nvSpPr>
            <p:spPr>
              <a:xfrm>
                <a:off x="4987782" y="584199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B6C23354-43B6-4D26-9308-9A8E3F2307A6}"/>
                  </a:ext>
                </a:extLst>
              </p:cNvPr>
              <p:cNvSpPr/>
              <p:nvPr/>
            </p:nvSpPr>
            <p:spPr>
              <a:xfrm>
                <a:off x="4797282" y="571499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E67498D4-45E9-4A34-98A2-4E8489880F69}"/>
                  </a:ext>
                </a:extLst>
              </p:cNvPr>
              <p:cNvSpPr/>
              <p:nvPr/>
            </p:nvSpPr>
            <p:spPr>
              <a:xfrm>
                <a:off x="5143500" y="5828951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33242B27-5871-41EA-8D94-3BB22F6BD7DD}"/>
                  </a:ext>
                </a:extLst>
              </p:cNvPr>
              <p:cNvSpPr/>
              <p:nvPr/>
            </p:nvSpPr>
            <p:spPr>
              <a:xfrm>
                <a:off x="4791984" y="5848581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C15B7FEA-D6AD-447E-81DA-386D870228CD}"/>
                  </a:ext>
                </a:extLst>
              </p:cNvPr>
              <p:cNvSpPr/>
              <p:nvPr/>
            </p:nvSpPr>
            <p:spPr>
              <a:xfrm>
                <a:off x="4858802" y="5899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F9722C73-5DAD-4C85-9B0F-78AD1C276800}"/>
                  </a:ext>
                </a:extLst>
              </p:cNvPr>
              <p:cNvSpPr/>
              <p:nvPr/>
            </p:nvSpPr>
            <p:spPr>
              <a:xfrm>
                <a:off x="5192034" y="5753331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A2FCFEF9-E244-4805-9AC9-C3B944F33886}"/>
                  </a:ext>
                </a:extLst>
              </p:cNvPr>
              <p:cNvSpPr/>
              <p:nvPr/>
            </p:nvSpPr>
            <p:spPr>
              <a:xfrm>
                <a:off x="5030252" y="5899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0F411049-BB72-4B15-975F-DC38150362E0}"/>
                  </a:ext>
                </a:extLst>
              </p:cNvPr>
              <p:cNvSpPr/>
              <p:nvPr/>
            </p:nvSpPr>
            <p:spPr>
              <a:xfrm>
                <a:off x="4729698" y="596935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BAC3A085-2390-4C97-8C0D-17B3A5300CA9}"/>
                  </a:ext>
                </a:extLst>
              </p:cNvPr>
              <p:cNvSpPr/>
              <p:nvPr/>
            </p:nvSpPr>
            <p:spPr>
              <a:xfrm>
                <a:off x="4932897" y="6020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3C410C61-0CE6-435F-A3BE-333BC44858F1}"/>
                  </a:ext>
                </a:extLst>
              </p:cNvPr>
              <p:cNvSpPr/>
              <p:nvPr/>
            </p:nvSpPr>
            <p:spPr>
              <a:xfrm>
                <a:off x="5119153" y="606425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6DA9CD17-DD41-4915-9BF3-ECB9162055FC}"/>
                  </a:ext>
                </a:extLst>
              </p:cNvPr>
              <p:cNvSpPr/>
              <p:nvPr/>
            </p:nvSpPr>
            <p:spPr>
              <a:xfrm>
                <a:off x="5236770" y="5874214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7DAD7194-CB30-4A74-AC6D-B39C58F4691C}"/>
                  </a:ext>
                </a:extLst>
              </p:cNvPr>
              <p:cNvSpPr/>
              <p:nvPr/>
            </p:nvSpPr>
            <p:spPr>
              <a:xfrm>
                <a:off x="5045075" y="5565775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2E780272-4C30-42E0-A4A2-A0D7BA4DF5D8}"/>
                  </a:ext>
                </a:extLst>
              </p:cNvPr>
              <p:cNvSpPr/>
              <p:nvPr/>
            </p:nvSpPr>
            <p:spPr>
              <a:xfrm>
                <a:off x="5201702" y="5988513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205E865B-DC9E-4880-9557-F19B394E6C76}"/>
                  </a:ext>
                </a:extLst>
              </p:cNvPr>
              <p:cNvSpPr/>
              <p:nvPr/>
            </p:nvSpPr>
            <p:spPr>
              <a:xfrm>
                <a:off x="5038582" y="605154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96520D19-6FE6-49AE-A84D-31421323EC33}"/>
                  </a:ext>
                </a:extLst>
              </p:cNvPr>
              <p:cNvSpPr/>
              <p:nvPr/>
            </p:nvSpPr>
            <p:spPr>
              <a:xfrm>
                <a:off x="5357420" y="5975465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D21F0483-69E0-412E-879D-8035F4549CFB}"/>
                  </a:ext>
                </a:extLst>
              </p:cNvPr>
              <p:cNvSpPr/>
              <p:nvPr/>
            </p:nvSpPr>
            <p:spPr>
              <a:xfrm>
                <a:off x="5157109" y="5597756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DE0F80FB-023E-4A8E-B779-56FF1F6F6D34}"/>
                  </a:ext>
                </a:extLst>
              </p:cNvPr>
              <p:cNvSpPr/>
              <p:nvPr/>
            </p:nvSpPr>
            <p:spPr>
              <a:xfrm>
                <a:off x="5223927" y="5648557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827228CD-2942-4C95-8209-F76B24321327}"/>
                  </a:ext>
                </a:extLst>
              </p:cNvPr>
              <p:cNvSpPr/>
              <p:nvPr/>
            </p:nvSpPr>
            <p:spPr>
              <a:xfrm>
                <a:off x="5405954" y="5899845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BBB5CB32-073B-4F96-96DE-72709BF0F8A0}"/>
                  </a:ext>
                </a:extLst>
              </p:cNvPr>
              <p:cNvSpPr/>
              <p:nvPr/>
            </p:nvSpPr>
            <p:spPr>
              <a:xfrm>
                <a:off x="5244172" y="6045896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27" name="楕円 1826">
              <a:extLst>
                <a:ext uri="{FF2B5EF4-FFF2-40B4-BE49-F238E27FC236}">
                  <a16:creationId xmlns:a16="http://schemas.microsoft.com/office/drawing/2014/main" id="{CDCA3BC5-E9B8-45F4-8883-CAADE6D9B2F4}"/>
                </a:ext>
              </a:extLst>
            </p:cNvPr>
            <p:cNvSpPr/>
            <p:nvPr/>
          </p:nvSpPr>
          <p:spPr>
            <a:xfrm>
              <a:off x="3135771" y="3604176"/>
              <a:ext cx="224328" cy="122710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28" name="楕円 1827">
              <a:extLst>
                <a:ext uri="{FF2B5EF4-FFF2-40B4-BE49-F238E27FC236}">
                  <a16:creationId xmlns:a16="http://schemas.microsoft.com/office/drawing/2014/main" id="{0113F588-00DE-4707-8B9A-5C6245A9B6F7}"/>
                </a:ext>
              </a:extLst>
            </p:cNvPr>
            <p:cNvSpPr/>
            <p:nvPr/>
          </p:nvSpPr>
          <p:spPr>
            <a:xfrm>
              <a:off x="3344732" y="3746723"/>
              <a:ext cx="152096" cy="83198"/>
            </a:xfrm>
            <a:prstGeom prst="ellipse">
              <a:avLst/>
            </a:prstGeom>
            <a:solidFill>
              <a:srgbClr val="FFC000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29" name="楕円 1828">
              <a:extLst>
                <a:ext uri="{FF2B5EF4-FFF2-40B4-BE49-F238E27FC236}">
                  <a16:creationId xmlns:a16="http://schemas.microsoft.com/office/drawing/2014/main" id="{F90FD8BF-311F-42CC-BD6C-7C4AF31E7BB4}"/>
                </a:ext>
              </a:extLst>
            </p:cNvPr>
            <p:cNvSpPr/>
            <p:nvPr/>
          </p:nvSpPr>
          <p:spPr>
            <a:xfrm>
              <a:off x="868821" y="4332838"/>
              <a:ext cx="224328" cy="122710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0" name="楕円 1829">
              <a:extLst>
                <a:ext uri="{FF2B5EF4-FFF2-40B4-BE49-F238E27FC236}">
                  <a16:creationId xmlns:a16="http://schemas.microsoft.com/office/drawing/2014/main" id="{0E420DD5-2106-46A9-8C78-9A59A5401FCF}"/>
                </a:ext>
              </a:extLst>
            </p:cNvPr>
            <p:cNvSpPr/>
            <p:nvPr/>
          </p:nvSpPr>
          <p:spPr>
            <a:xfrm>
              <a:off x="1069329" y="4456663"/>
              <a:ext cx="152096" cy="83198"/>
            </a:xfrm>
            <a:prstGeom prst="ellipse">
              <a:avLst/>
            </a:prstGeom>
            <a:solidFill>
              <a:srgbClr val="FFC000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1" name="楕円 1830">
              <a:extLst>
                <a:ext uri="{FF2B5EF4-FFF2-40B4-BE49-F238E27FC236}">
                  <a16:creationId xmlns:a16="http://schemas.microsoft.com/office/drawing/2014/main" id="{E33D6BF4-EF1C-475A-93B7-0247C0B846AC}"/>
                </a:ext>
              </a:extLst>
            </p:cNvPr>
            <p:cNvSpPr/>
            <p:nvPr/>
          </p:nvSpPr>
          <p:spPr>
            <a:xfrm>
              <a:off x="3330444" y="4427761"/>
              <a:ext cx="152096" cy="83198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2" name="楕円 1831">
              <a:extLst>
                <a:ext uri="{FF2B5EF4-FFF2-40B4-BE49-F238E27FC236}">
                  <a16:creationId xmlns:a16="http://schemas.microsoft.com/office/drawing/2014/main" id="{5AFF2085-35C8-4D06-8F44-56C5DC85B43F}"/>
                </a:ext>
              </a:extLst>
            </p:cNvPr>
            <p:cNvSpPr/>
            <p:nvPr/>
          </p:nvSpPr>
          <p:spPr>
            <a:xfrm>
              <a:off x="2702383" y="4656689"/>
              <a:ext cx="224328" cy="122710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33" name="グループ化 1832">
              <a:extLst>
                <a:ext uri="{FF2B5EF4-FFF2-40B4-BE49-F238E27FC236}">
                  <a16:creationId xmlns:a16="http://schemas.microsoft.com/office/drawing/2014/main" id="{58C0FDB9-F633-4D97-96FB-901E57299C9E}"/>
                </a:ext>
              </a:extLst>
            </p:cNvPr>
            <p:cNvGrpSpPr/>
            <p:nvPr/>
          </p:nvGrpSpPr>
          <p:grpSpPr>
            <a:xfrm>
              <a:off x="2751917" y="3366584"/>
              <a:ext cx="1647898" cy="1076716"/>
              <a:chOff x="3704938" y="1322434"/>
              <a:chExt cx="2000423" cy="1307051"/>
            </a:xfrm>
          </p:grpSpPr>
          <p:grpSp>
            <p:nvGrpSpPr>
              <p:cNvPr id="1834" name="グループ化 1833">
                <a:extLst>
                  <a:ext uri="{FF2B5EF4-FFF2-40B4-BE49-F238E27FC236}">
                    <a16:creationId xmlns:a16="http://schemas.microsoft.com/office/drawing/2014/main" id="{8E6DFDC0-8446-4C25-A9EA-9909119F3396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836" name="フリーフォーム: 図形 1835">
                  <a:extLst>
                    <a:ext uri="{FF2B5EF4-FFF2-40B4-BE49-F238E27FC236}">
                      <a16:creationId xmlns:a16="http://schemas.microsoft.com/office/drawing/2014/main" id="{B39EDE7D-D027-4413-9F1F-5A42BE639D6B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7" name="楕円 1836">
                  <a:extLst>
                    <a:ext uri="{FF2B5EF4-FFF2-40B4-BE49-F238E27FC236}">
                      <a16:creationId xmlns:a16="http://schemas.microsoft.com/office/drawing/2014/main" id="{D402FB31-389F-416E-AE49-3EA64A767473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14B136ED-90EC-4F90-B17D-CD1991696A2D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095" name="グループ化 2094">
            <a:extLst>
              <a:ext uri="{FF2B5EF4-FFF2-40B4-BE49-F238E27FC236}">
                <a16:creationId xmlns:a16="http://schemas.microsoft.com/office/drawing/2014/main" id="{533A4365-018A-4CE1-8AFB-3EFEB6412181}"/>
              </a:ext>
            </a:extLst>
          </p:cNvPr>
          <p:cNvGrpSpPr/>
          <p:nvPr/>
        </p:nvGrpSpPr>
        <p:grpSpPr>
          <a:xfrm>
            <a:off x="6365537" y="3904855"/>
            <a:ext cx="1617139" cy="1216573"/>
            <a:chOff x="4189493" y="4121149"/>
            <a:chExt cx="2133600" cy="1605106"/>
          </a:xfrm>
        </p:grpSpPr>
        <p:grpSp>
          <p:nvGrpSpPr>
            <p:cNvPr id="2096" name="グループ化 2095">
              <a:extLst>
                <a:ext uri="{FF2B5EF4-FFF2-40B4-BE49-F238E27FC236}">
                  <a16:creationId xmlns:a16="http://schemas.microsoft.com/office/drawing/2014/main" id="{A04CC051-AF05-4715-890E-AA6F8826733C}"/>
                </a:ext>
              </a:extLst>
            </p:cNvPr>
            <p:cNvGrpSpPr/>
            <p:nvPr/>
          </p:nvGrpSpPr>
          <p:grpSpPr>
            <a:xfrm>
              <a:off x="4189493" y="4121149"/>
              <a:ext cx="2133600" cy="1605106"/>
              <a:chOff x="4189493" y="4121149"/>
              <a:chExt cx="2133600" cy="1605106"/>
            </a:xfrm>
          </p:grpSpPr>
          <p:sp>
            <p:nvSpPr>
              <p:cNvPr id="2139" name="楕円 2138">
                <a:extLst>
                  <a:ext uri="{FF2B5EF4-FFF2-40B4-BE49-F238E27FC236}">
                    <a16:creationId xmlns:a16="http://schemas.microsoft.com/office/drawing/2014/main" id="{B77EAF51-009B-4B71-8FC2-99B0BCE49BE6}"/>
                  </a:ext>
                </a:extLst>
              </p:cNvPr>
              <p:cNvSpPr/>
              <p:nvPr/>
            </p:nvSpPr>
            <p:spPr>
              <a:xfrm>
                <a:off x="4189493" y="4121149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4472C4">
                      <a:lumMod val="20000"/>
                      <a:lumOff val="80000"/>
                    </a:srgbClr>
                  </a:gs>
                  <a:gs pos="58420">
                    <a:srgbClr val="4472C4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0" name="フリーフォーム: 図形 2139">
                <a:extLst>
                  <a:ext uri="{FF2B5EF4-FFF2-40B4-BE49-F238E27FC236}">
                    <a16:creationId xmlns:a16="http://schemas.microsoft.com/office/drawing/2014/main" id="{79D2E976-359D-4C21-9DC0-D44F617E6456}"/>
                  </a:ext>
                </a:extLst>
              </p:cNvPr>
              <p:cNvSpPr/>
              <p:nvPr/>
            </p:nvSpPr>
            <p:spPr>
              <a:xfrm>
                <a:off x="4189493" y="4882010"/>
                <a:ext cx="2133600" cy="81684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8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97" name="グループ化 2096">
              <a:extLst>
                <a:ext uri="{FF2B5EF4-FFF2-40B4-BE49-F238E27FC236}">
                  <a16:creationId xmlns:a16="http://schemas.microsoft.com/office/drawing/2014/main" id="{50A09EA8-175F-4C5A-AB86-3ACB8FA257D0}"/>
                </a:ext>
              </a:extLst>
            </p:cNvPr>
            <p:cNvGrpSpPr/>
            <p:nvPr/>
          </p:nvGrpSpPr>
          <p:grpSpPr>
            <a:xfrm>
              <a:off x="4578453" y="4335309"/>
              <a:ext cx="719388" cy="266925"/>
              <a:chOff x="3173081" y="3548062"/>
              <a:chExt cx="2383168" cy="884261"/>
            </a:xfrm>
          </p:grpSpPr>
          <p:sp>
            <p:nvSpPr>
              <p:cNvPr id="2137" name="フリーフォーム: 図形 2136">
                <a:extLst>
                  <a:ext uri="{FF2B5EF4-FFF2-40B4-BE49-F238E27FC236}">
                    <a16:creationId xmlns:a16="http://schemas.microsoft.com/office/drawing/2014/main" id="{13F5C457-F174-4B91-827A-5DE5EAEE031D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8" name="フリーフォーム: 図形 2137">
                <a:extLst>
                  <a:ext uri="{FF2B5EF4-FFF2-40B4-BE49-F238E27FC236}">
                    <a16:creationId xmlns:a16="http://schemas.microsoft.com/office/drawing/2014/main" id="{5A429664-0350-4608-8FD1-BE3614DD1F2B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98" name="グループ化 2097">
              <a:extLst>
                <a:ext uri="{FF2B5EF4-FFF2-40B4-BE49-F238E27FC236}">
                  <a16:creationId xmlns:a16="http://schemas.microsoft.com/office/drawing/2014/main" id="{71CE9F4D-035E-4B7C-B486-F9B950DBF137}"/>
                </a:ext>
              </a:extLst>
            </p:cNvPr>
            <p:cNvGrpSpPr/>
            <p:nvPr/>
          </p:nvGrpSpPr>
          <p:grpSpPr>
            <a:xfrm>
              <a:off x="5327107" y="4341252"/>
              <a:ext cx="719388" cy="266925"/>
              <a:chOff x="3173081" y="3548062"/>
              <a:chExt cx="2383168" cy="884261"/>
            </a:xfrm>
          </p:grpSpPr>
          <p:sp>
            <p:nvSpPr>
              <p:cNvPr id="2135" name="フリーフォーム: 図形 2134">
                <a:extLst>
                  <a:ext uri="{FF2B5EF4-FFF2-40B4-BE49-F238E27FC236}">
                    <a16:creationId xmlns:a16="http://schemas.microsoft.com/office/drawing/2014/main" id="{F6C4D7B6-6B08-4052-B371-E4C699368B54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6" name="フリーフォーム: 図形 2135">
                <a:extLst>
                  <a:ext uri="{FF2B5EF4-FFF2-40B4-BE49-F238E27FC236}">
                    <a16:creationId xmlns:a16="http://schemas.microsoft.com/office/drawing/2014/main" id="{8C50A533-60F8-4371-A054-61B769BCB816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99" name="グループ化 2098">
              <a:extLst>
                <a:ext uri="{FF2B5EF4-FFF2-40B4-BE49-F238E27FC236}">
                  <a16:creationId xmlns:a16="http://schemas.microsoft.com/office/drawing/2014/main" id="{639BF2E3-E37D-4626-8C8E-EDCEC9978EF5}"/>
                </a:ext>
              </a:extLst>
            </p:cNvPr>
            <p:cNvGrpSpPr/>
            <p:nvPr/>
          </p:nvGrpSpPr>
          <p:grpSpPr>
            <a:xfrm rot="20970665">
              <a:off x="4351735" y="4556764"/>
              <a:ext cx="719388" cy="266925"/>
              <a:chOff x="3173081" y="3548062"/>
              <a:chExt cx="2383168" cy="884261"/>
            </a:xfrm>
          </p:grpSpPr>
          <p:sp>
            <p:nvSpPr>
              <p:cNvPr id="2133" name="フリーフォーム: 図形 2132">
                <a:extLst>
                  <a:ext uri="{FF2B5EF4-FFF2-40B4-BE49-F238E27FC236}">
                    <a16:creationId xmlns:a16="http://schemas.microsoft.com/office/drawing/2014/main" id="{DC53712F-FE69-48B3-8246-F17A8D83C9C6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4" name="フリーフォーム: 図形 2133">
                <a:extLst>
                  <a:ext uri="{FF2B5EF4-FFF2-40B4-BE49-F238E27FC236}">
                    <a16:creationId xmlns:a16="http://schemas.microsoft.com/office/drawing/2014/main" id="{3AD17DE2-1DC0-42ED-A91E-126BB616AC23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0" name="グループ化 2099">
              <a:extLst>
                <a:ext uri="{FF2B5EF4-FFF2-40B4-BE49-F238E27FC236}">
                  <a16:creationId xmlns:a16="http://schemas.microsoft.com/office/drawing/2014/main" id="{67B2C8EF-276D-4F06-ADCF-8CCB938FED86}"/>
                </a:ext>
              </a:extLst>
            </p:cNvPr>
            <p:cNvGrpSpPr/>
            <p:nvPr/>
          </p:nvGrpSpPr>
          <p:grpSpPr>
            <a:xfrm rot="519077">
              <a:off x="5160358" y="4527746"/>
              <a:ext cx="719388" cy="266925"/>
              <a:chOff x="3173081" y="3548062"/>
              <a:chExt cx="2383168" cy="884261"/>
            </a:xfrm>
          </p:grpSpPr>
          <p:sp>
            <p:nvSpPr>
              <p:cNvPr id="2131" name="フリーフォーム: 図形 2130">
                <a:extLst>
                  <a:ext uri="{FF2B5EF4-FFF2-40B4-BE49-F238E27FC236}">
                    <a16:creationId xmlns:a16="http://schemas.microsoft.com/office/drawing/2014/main" id="{B6838CE4-03DC-4276-8381-AADFCFCEC7D5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2" name="フリーフォーム: 図形 2131">
                <a:extLst>
                  <a:ext uri="{FF2B5EF4-FFF2-40B4-BE49-F238E27FC236}">
                    <a16:creationId xmlns:a16="http://schemas.microsoft.com/office/drawing/2014/main" id="{ACE2A043-6959-4EC3-8802-B486A11F6E44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1" name="グループ化 2100">
              <a:extLst>
                <a:ext uri="{FF2B5EF4-FFF2-40B4-BE49-F238E27FC236}">
                  <a16:creationId xmlns:a16="http://schemas.microsoft.com/office/drawing/2014/main" id="{08AC5765-4077-4596-99FC-9EC3B09499FC}"/>
                </a:ext>
              </a:extLst>
            </p:cNvPr>
            <p:cNvGrpSpPr/>
            <p:nvPr/>
          </p:nvGrpSpPr>
          <p:grpSpPr>
            <a:xfrm rot="519077">
              <a:off x="4887871" y="4681966"/>
              <a:ext cx="719388" cy="266925"/>
              <a:chOff x="3173081" y="3548062"/>
              <a:chExt cx="2383168" cy="884261"/>
            </a:xfrm>
          </p:grpSpPr>
          <p:sp>
            <p:nvSpPr>
              <p:cNvPr id="2129" name="フリーフォーム: 図形 2128">
                <a:extLst>
                  <a:ext uri="{FF2B5EF4-FFF2-40B4-BE49-F238E27FC236}">
                    <a16:creationId xmlns:a16="http://schemas.microsoft.com/office/drawing/2014/main" id="{C1180CCA-E3A2-4D50-9674-F530E648E16E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0" name="フリーフォーム: 図形 2129">
                <a:extLst>
                  <a:ext uri="{FF2B5EF4-FFF2-40B4-BE49-F238E27FC236}">
                    <a16:creationId xmlns:a16="http://schemas.microsoft.com/office/drawing/2014/main" id="{D94281D7-A3D1-4A35-9D8D-FF48C747FB17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2" name="グループ化 2101">
              <a:extLst>
                <a:ext uri="{FF2B5EF4-FFF2-40B4-BE49-F238E27FC236}">
                  <a16:creationId xmlns:a16="http://schemas.microsoft.com/office/drawing/2014/main" id="{BF4BEF9E-72CA-4025-BC88-662920139331}"/>
                </a:ext>
              </a:extLst>
            </p:cNvPr>
            <p:cNvGrpSpPr/>
            <p:nvPr/>
          </p:nvGrpSpPr>
          <p:grpSpPr>
            <a:xfrm rot="10981753">
              <a:off x="4351648" y="4820974"/>
              <a:ext cx="719388" cy="266925"/>
              <a:chOff x="3173081" y="3548062"/>
              <a:chExt cx="2383168" cy="884261"/>
            </a:xfrm>
          </p:grpSpPr>
          <p:sp>
            <p:nvSpPr>
              <p:cNvPr id="2127" name="フリーフォーム: 図形 2126">
                <a:extLst>
                  <a:ext uri="{FF2B5EF4-FFF2-40B4-BE49-F238E27FC236}">
                    <a16:creationId xmlns:a16="http://schemas.microsoft.com/office/drawing/2014/main" id="{597C5119-91B7-48E7-A543-0EB370743D56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8" name="フリーフォーム: 図形 2127">
                <a:extLst>
                  <a:ext uri="{FF2B5EF4-FFF2-40B4-BE49-F238E27FC236}">
                    <a16:creationId xmlns:a16="http://schemas.microsoft.com/office/drawing/2014/main" id="{D72BC90C-3A90-451E-9FB7-A3C552FEBBFC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3" name="グループ化 2102">
              <a:extLst>
                <a:ext uri="{FF2B5EF4-FFF2-40B4-BE49-F238E27FC236}">
                  <a16:creationId xmlns:a16="http://schemas.microsoft.com/office/drawing/2014/main" id="{06078F88-BED4-4DF0-9E15-B0F7159AA6D9}"/>
                </a:ext>
              </a:extLst>
            </p:cNvPr>
            <p:cNvGrpSpPr/>
            <p:nvPr/>
          </p:nvGrpSpPr>
          <p:grpSpPr>
            <a:xfrm rot="10015825">
              <a:off x="5495738" y="4790240"/>
              <a:ext cx="719388" cy="266925"/>
              <a:chOff x="3173081" y="3548062"/>
              <a:chExt cx="2383168" cy="884261"/>
            </a:xfrm>
          </p:grpSpPr>
          <p:sp>
            <p:nvSpPr>
              <p:cNvPr id="2125" name="フリーフォーム: 図形 2124">
                <a:extLst>
                  <a:ext uri="{FF2B5EF4-FFF2-40B4-BE49-F238E27FC236}">
                    <a16:creationId xmlns:a16="http://schemas.microsoft.com/office/drawing/2014/main" id="{AFF0A0F1-8801-4F92-A260-DAC03AA94007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6" name="フリーフォーム: 図形 2125">
                <a:extLst>
                  <a:ext uri="{FF2B5EF4-FFF2-40B4-BE49-F238E27FC236}">
                    <a16:creationId xmlns:a16="http://schemas.microsoft.com/office/drawing/2014/main" id="{09B13E95-0A0A-47A1-9914-76AD9464E207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4" name="グループ化 2103">
              <a:extLst>
                <a:ext uri="{FF2B5EF4-FFF2-40B4-BE49-F238E27FC236}">
                  <a16:creationId xmlns:a16="http://schemas.microsoft.com/office/drawing/2014/main" id="{FACD7609-0977-4E63-A8F5-5A33A128EC26}"/>
                </a:ext>
              </a:extLst>
            </p:cNvPr>
            <p:cNvGrpSpPr/>
            <p:nvPr/>
          </p:nvGrpSpPr>
          <p:grpSpPr>
            <a:xfrm rot="519077">
              <a:off x="5013825" y="4945955"/>
              <a:ext cx="719388" cy="266925"/>
              <a:chOff x="3173081" y="3548062"/>
              <a:chExt cx="2383168" cy="884261"/>
            </a:xfrm>
          </p:grpSpPr>
          <p:sp>
            <p:nvSpPr>
              <p:cNvPr id="2123" name="フリーフォーム: 図形 2122">
                <a:extLst>
                  <a:ext uri="{FF2B5EF4-FFF2-40B4-BE49-F238E27FC236}">
                    <a16:creationId xmlns:a16="http://schemas.microsoft.com/office/drawing/2014/main" id="{B8A36B29-347E-4529-BCE0-DDDB96C1AB43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4" name="フリーフォーム: 図形 2123">
                <a:extLst>
                  <a:ext uri="{FF2B5EF4-FFF2-40B4-BE49-F238E27FC236}">
                    <a16:creationId xmlns:a16="http://schemas.microsoft.com/office/drawing/2014/main" id="{877E55FA-62D1-462B-BAA7-B8C1AF5304FA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5" name="グループ化 2104">
              <a:extLst>
                <a:ext uri="{FF2B5EF4-FFF2-40B4-BE49-F238E27FC236}">
                  <a16:creationId xmlns:a16="http://schemas.microsoft.com/office/drawing/2014/main" id="{B7ABA3FD-52A1-4493-A647-A17AA7231029}"/>
                </a:ext>
              </a:extLst>
            </p:cNvPr>
            <p:cNvGrpSpPr/>
            <p:nvPr/>
          </p:nvGrpSpPr>
          <p:grpSpPr>
            <a:xfrm rot="519077">
              <a:off x="4440196" y="5084399"/>
              <a:ext cx="719388" cy="266925"/>
              <a:chOff x="3173081" y="3548062"/>
              <a:chExt cx="2383168" cy="884261"/>
            </a:xfrm>
          </p:grpSpPr>
          <p:sp>
            <p:nvSpPr>
              <p:cNvPr id="2121" name="フリーフォーム: 図形 2120">
                <a:extLst>
                  <a:ext uri="{FF2B5EF4-FFF2-40B4-BE49-F238E27FC236}">
                    <a16:creationId xmlns:a16="http://schemas.microsoft.com/office/drawing/2014/main" id="{3B3BDD6D-8320-4A6F-ADCF-71BE0B24EFA6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2" name="フリーフォーム: 図形 2121">
                <a:extLst>
                  <a:ext uri="{FF2B5EF4-FFF2-40B4-BE49-F238E27FC236}">
                    <a16:creationId xmlns:a16="http://schemas.microsoft.com/office/drawing/2014/main" id="{32149963-42E1-404F-96D5-E757D7DA4FA0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6" name="グループ化 2105">
              <a:extLst>
                <a:ext uri="{FF2B5EF4-FFF2-40B4-BE49-F238E27FC236}">
                  <a16:creationId xmlns:a16="http://schemas.microsoft.com/office/drawing/2014/main" id="{FD963872-2632-4BFA-9CBC-7435A0B63124}"/>
                </a:ext>
              </a:extLst>
            </p:cNvPr>
            <p:cNvGrpSpPr/>
            <p:nvPr/>
          </p:nvGrpSpPr>
          <p:grpSpPr>
            <a:xfrm>
              <a:off x="5234568" y="5165802"/>
              <a:ext cx="719388" cy="266925"/>
              <a:chOff x="3173081" y="3548062"/>
              <a:chExt cx="2383168" cy="884261"/>
            </a:xfrm>
          </p:grpSpPr>
          <p:sp>
            <p:nvSpPr>
              <p:cNvPr id="2119" name="フリーフォーム: 図形 2118">
                <a:extLst>
                  <a:ext uri="{FF2B5EF4-FFF2-40B4-BE49-F238E27FC236}">
                    <a16:creationId xmlns:a16="http://schemas.microsoft.com/office/drawing/2014/main" id="{A570EFF7-A22A-41A1-800B-FEAB9FFA7A5B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0" name="フリーフォーム: 図形 2119">
                <a:extLst>
                  <a:ext uri="{FF2B5EF4-FFF2-40B4-BE49-F238E27FC236}">
                    <a16:creationId xmlns:a16="http://schemas.microsoft.com/office/drawing/2014/main" id="{1DA93146-49B1-479B-8CC0-D04F5DCF4C9D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7" name="グループ化 2106">
              <a:extLst>
                <a:ext uri="{FF2B5EF4-FFF2-40B4-BE49-F238E27FC236}">
                  <a16:creationId xmlns:a16="http://schemas.microsoft.com/office/drawing/2014/main" id="{AE09544E-72B6-4E18-86DE-EA7446AD3392}"/>
                </a:ext>
              </a:extLst>
            </p:cNvPr>
            <p:cNvGrpSpPr/>
            <p:nvPr/>
          </p:nvGrpSpPr>
          <p:grpSpPr>
            <a:xfrm>
              <a:off x="4710693" y="4953871"/>
              <a:ext cx="719388" cy="266925"/>
              <a:chOff x="3173081" y="3548062"/>
              <a:chExt cx="2383168" cy="884261"/>
            </a:xfrm>
          </p:grpSpPr>
          <p:sp>
            <p:nvSpPr>
              <p:cNvPr id="2117" name="フリーフォーム: 図形 2116">
                <a:extLst>
                  <a:ext uri="{FF2B5EF4-FFF2-40B4-BE49-F238E27FC236}">
                    <a16:creationId xmlns:a16="http://schemas.microsoft.com/office/drawing/2014/main" id="{9F0FAE5D-1DE4-43A4-AF01-BA315646F97F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8" name="フリーフォーム: 図形 2117">
                <a:extLst>
                  <a:ext uri="{FF2B5EF4-FFF2-40B4-BE49-F238E27FC236}">
                    <a16:creationId xmlns:a16="http://schemas.microsoft.com/office/drawing/2014/main" id="{F9C636C5-617A-4004-830E-EE6E09DB3304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8" name="グループ化 2107">
              <a:extLst>
                <a:ext uri="{FF2B5EF4-FFF2-40B4-BE49-F238E27FC236}">
                  <a16:creationId xmlns:a16="http://schemas.microsoft.com/office/drawing/2014/main" id="{5EEC481C-FD7E-4D19-93AB-237C4DA39C1C}"/>
                </a:ext>
              </a:extLst>
            </p:cNvPr>
            <p:cNvGrpSpPr/>
            <p:nvPr/>
          </p:nvGrpSpPr>
          <p:grpSpPr>
            <a:xfrm>
              <a:off x="4973352" y="4484829"/>
              <a:ext cx="719388" cy="266925"/>
              <a:chOff x="3173081" y="3548062"/>
              <a:chExt cx="2383168" cy="884261"/>
            </a:xfrm>
          </p:grpSpPr>
          <p:sp>
            <p:nvSpPr>
              <p:cNvPr id="2115" name="フリーフォーム: 図形 2114">
                <a:extLst>
                  <a:ext uri="{FF2B5EF4-FFF2-40B4-BE49-F238E27FC236}">
                    <a16:creationId xmlns:a16="http://schemas.microsoft.com/office/drawing/2014/main" id="{07388919-1965-4A55-9C70-7C3A48AB1A61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6" name="フリーフォーム: 図形 2115">
                <a:extLst>
                  <a:ext uri="{FF2B5EF4-FFF2-40B4-BE49-F238E27FC236}">
                    <a16:creationId xmlns:a16="http://schemas.microsoft.com/office/drawing/2014/main" id="{6536F5A8-C5D3-4780-802D-805C8A0BB850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09" name="グループ化 2108">
              <a:extLst>
                <a:ext uri="{FF2B5EF4-FFF2-40B4-BE49-F238E27FC236}">
                  <a16:creationId xmlns:a16="http://schemas.microsoft.com/office/drawing/2014/main" id="{8862EF54-C697-47A3-9A97-2116F0A45758}"/>
                </a:ext>
              </a:extLst>
            </p:cNvPr>
            <p:cNvGrpSpPr/>
            <p:nvPr/>
          </p:nvGrpSpPr>
          <p:grpSpPr>
            <a:xfrm>
              <a:off x="4587105" y="4725128"/>
              <a:ext cx="719388" cy="266925"/>
              <a:chOff x="3173081" y="3548062"/>
              <a:chExt cx="2383168" cy="884261"/>
            </a:xfrm>
          </p:grpSpPr>
          <p:sp>
            <p:nvSpPr>
              <p:cNvPr id="2113" name="フリーフォーム: 図形 2112">
                <a:extLst>
                  <a:ext uri="{FF2B5EF4-FFF2-40B4-BE49-F238E27FC236}">
                    <a16:creationId xmlns:a16="http://schemas.microsoft.com/office/drawing/2014/main" id="{436BF216-BFB6-49A4-B27F-09BE36FB7B2C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4" name="フリーフォーム: 図形 2113">
                <a:extLst>
                  <a:ext uri="{FF2B5EF4-FFF2-40B4-BE49-F238E27FC236}">
                    <a16:creationId xmlns:a16="http://schemas.microsoft.com/office/drawing/2014/main" id="{6444A7FA-5998-4DC2-A62A-E915C5AC4AC1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0" name="グループ化 2109">
              <a:extLst>
                <a:ext uri="{FF2B5EF4-FFF2-40B4-BE49-F238E27FC236}">
                  <a16:creationId xmlns:a16="http://schemas.microsoft.com/office/drawing/2014/main" id="{C9EE5CD9-DFBE-43D5-AB1A-AEF26483EED4}"/>
                </a:ext>
              </a:extLst>
            </p:cNvPr>
            <p:cNvGrpSpPr/>
            <p:nvPr/>
          </p:nvGrpSpPr>
          <p:grpSpPr>
            <a:xfrm>
              <a:off x="5341240" y="4696488"/>
              <a:ext cx="719388" cy="266925"/>
              <a:chOff x="3173081" y="3548062"/>
              <a:chExt cx="2383168" cy="884261"/>
            </a:xfrm>
          </p:grpSpPr>
          <p:sp>
            <p:nvSpPr>
              <p:cNvPr id="2111" name="フリーフォーム: 図形 2110">
                <a:extLst>
                  <a:ext uri="{FF2B5EF4-FFF2-40B4-BE49-F238E27FC236}">
                    <a16:creationId xmlns:a16="http://schemas.microsoft.com/office/drawing/2014/main" id="{BCD338C0-E8A9-40FF-803F-2B37C6D959C9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2" name="フリーフォーム: 図形 2111">
                <a:extLst>
                  <a:ext uri="{FF2B5EF4-FFF2-40B4-BE49-F238E27FC236}">
                    <a16:creationId xmlns:a16="http://schemas.microsoft.com/office/drawing/2014/main" id="{2A971FB9-0920-4BC6-8A87-6E3D1471D225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141" name="テキスト ボックス 2140">
            <a:extLst>
              <a:ext uri="{FF2B5EF4-FFF2-40B4-BE49-F238E27FC236}">
                <a16:creationId xmlns:a16="http://schemas.microsoft.com/office/drawing/2014/main" id="{CF0EC3CA-C883-4D16-AE1F-B8B1AAB9223F}"/>
              </a:ext>
            </a:extLst>
          </p:cNvPr>
          <p:cNvSpPr txBox="1"/>
          <p:nvPr/>
        </p:nvSpPr>
        <p:spPr>
          <a:xfrm>
            <a:off x="6787218" y="517108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落花生</a:t>
            </a:r>
          </a:p>
        </p:txBody>
      </p:sp>
      <p:sp>
        <p:nvSpPr>
          <p:cNvPr id="2142" name="テキスト ボックス 2141">
            <a:extLst>
              <a:ext uri="{FF2B5EF4-FFF2-40B4-BE49-F238E27FC236}">
                <a16:creationId xmlns:a16="http://schemas.microsoft.com/office/drawing/2014/main" id="{01A8D298-AF52-45DA-A8C7-A20A9F32D8B8}"/>
              </a:ext>
            </a:extLst>
          </p:cNvPr>
          <p:cNvSpPr txBox="1"/>
          <p:nvPr/>
        </p:nvSpPr>
        <p:spPr>
          <a:xfrm>
            <a:off x="7572934" y="6469398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勝浦タンタンメン</a:t>
            </a:r>
          </a:p>
        </p:txBody>
      </p:sp>
      <p:grpSp>
        <p:nvGrpSpPr>
          <p:cNvPr id="2143" name="グループ化 2142">
            <a:extLst>
              <a:ext uri="{FF2B5EF4-FFF2-40B4-BE49-F238E27FC236}">
                <a16:creationId xmlns:a16="http://schemas.microsoft.com/office/drawing/2014/main" id="{995A2B28-6BBC-4C7A-9D07-1C088977981A}"/>
              </a:ext>
            </a:extLst>
          </p:cNvPr>
          <p:cNvGrpSpPr/>
          <p:nvPr/>
        </p:nvGrpSpPr>
        <p:grpSpPr>
          <a:xfrm>
            <a:off x="5285104" y="5183733"/>
            <a:ext cx="1543827" cy="1164448"/>
            <a:chOff x="2212395" y="4134247"/>
            <a:chExt cx="2250068" cy="1697138"/>
          </a:xfrm>
        </p:grpSpPr>
        <p:grpSp>
          <p:nvGrpSpPr>
            <p:cNvPr id="2144" name="グループ化 2143">
              <a:extLst>
                <a:ext uri="{FF2B5EF4-FFF2-40B4-BE49-F238E27FC236}">
                  <a16:creationId xmlns:a16="http://schemas.microsoft.com/office/drawing/2014/main" id="{A42B329E-DD5D-46CE-A245-F7842C619452}"/>
                </a:ext>
              </a:extLst>
            </p:cNvPr>
            <p:cNvGrpSpPr/>
            <p:nvPr/>
          </p:nvGrpSpPr>
          <p:grpSpPr>
            <a:xfrm>
              <a:off x="2212395" y="4134247"/>
              <a:ext cx="2250068" cy="1697138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2210" name="楕円 1020">
                <a:extLst>
                  <a:ext uri="{FF2B5EF4-FFF2-40B4-BE49-F238E27FC236}">
                    <a16:creationId xmlns:a16="http://schemas.microsoft.com/office/drawing/2014/main" id="{C7B6256A-6567-4EAA-8EBB-BE72CFECEAF8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1" name="楕円 2210">
                <a:extLst>
                  <a:ext uri="{FF2B5EF4-FFF2-40B4-BE49-F238E27FC236}">
                    <a16:creationId xmlns:a16="http://schemas.microsoft.com/office/drawing/2014/main" id="{021A8A31-F24F-422B-95B4-8AB7A558B1C6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45" name="グループ化 2144">
              <a:extLst>
                <a:ext uri="{FF2B5EF4-FFF2-40B4-BE49-F238E27FC236}">
                  <a16:creationId xmlns:a16="http://schemas.microsoft.com/office/drawing/2014/main" id="{0B036A22-D714-4492-A0E2-9318BC5170D8}"/>
                </a:ext>
              </a:extLst>
            </p:cNvPr>
            <p:cNvGrpSpPr/>
            <p:nvPr/>
          </p:nvGrpSpPr>
          <p:grpSpPr>
            <a:xfrm>
              <a:off x="2458827" y="4507931"/>
              <a:ext cx="1800661" cy="402208"/>
              <a:chOff x="1667976" y="4836798"/>
              <a:chExt cx="4032260" cy="900672"/>
            </a:xfrm>
          </p:grpSpPr>
          <p:sp>
            <p:nvSpPr>
              <p:cNvPr id="2202" name="四角形: 角を丸くする 5">
                <a:extLst>
                  <a:ext uri="{FF2B5EF4-FFF2-40B4-BE49-F238E27FC236}">
                    <a16:creationId xmlns:a16="http://schemas.microsoft.com/office/drawing/2014/main" id="{6DED3131-C1C0-4709-A280-3399B4971278}"/>
                  </a:ext>
                </a:extLst>
              </p:cNvPr>
              <p:cNvSpPr/>
              <p:nvPr/>
            </p:nvSpPr>
            <p:spPr>
              <a:xfrm rot="699880">
                <a:off x="2456243" y="4836798"/>
                <a:ext cx="709889" cy="12988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3" name="四角形: 角を丸くする 5">
                <a:extLst>
                  <a:ext uri="{FF2B5EF4-FFF2-40B4-BE49-F238E27FC236}">
                    <a16:creationId xmlns:a16="http://schemas.microsoft.com/office/drawing/2014/main" id="{CCA6EC5C-230E-4F5D-AFFF-D3F5CCB69FA1}"/>
                  </a:ext>
                </a:extLst>
              </p:cNvPr>
              <p:cNvSpPr/>
              <p:nvPr/>
            </p:nvSpPr>
            <p:spPr>
              <a:xfrm rot="9561992">
                <a:off x="3914882" y="5354576"/>
                <a:ext cx="624430" cy="21331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4" name="四角形: 角を丸くする 5">
                <a:extLst>
                  <a:ext uri="{FF2B5EF4-FFF2-40B4-BE49-F238E27FC236}">
                    <a16:creationId xmlns:a16="http://schemas.microsoft.com/office/drawing/2014/main" id="{600E2AF0-2F2B-41BF-882E-F2A0C0CBDDBA}"/>
                  </a:ext>
                </a:extLst>
              </p:cNvPr>
              <p:cNvSpPr/>
              <p:nvPr/>
            </p:nvSpPr>
            <p:spPr>
              <a:xfrm rot="9627115">
                <a:off x="2978194" y="5564889"/>
                <a:ext cx="510094" cy="172581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5" name="フリーフォーム: 図形 2204">
                <a:extLst>
                  <a:ext uri="{FF2B5EF4-FFF2-40B4-BE49-F238E27FC236}">
                    <a16:creationId xmlns:a16="http://schemas.microsoft.com/office/drawing/2014/main" id="{559D8D5A-79FF-4B64-9FD9-1829C94CEEA3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6" name="フリーフォーム: 図形 2205">
                <a:extLst>
                  <a:ext uri="{FF2B5EF4-FFF2-40B4-BE49-F238E27FC236}">
                    <a16:creationId xmlns:a16="http://schemas.microsoft.com/office/drawing/2014/main" id="{FABB120A-E952-445B-89D8-28F994159447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7" name="フリーフォーム: 図形 2206">
                <a:extLst>
                  <a:ext uri="{FF2B5EF4-FFF2-40B4-BE49-F238E27FC236}">
                    <a16:creationId xmlns:a16="http://schemas.microsoft.com/office/drawing/2014/main" id="{8ADFD463-92F7-4C8C-8C6E-AE1A4B66EBE5}"/>
                  </a:ext>
                </a:extLst>
              </p:cNvPr>
              <p:cNvSpPr/>
              <p:nvPr/>
            </p:nvSpPr>
            <p:spPr>
              <a:xfrm>
                <a:off x="1675590" y="4870875"/>
                <a:ext cx="3482152" cy="849076"/>
              </a:xfrm>
              <a:custGeom>
                <a:avLst/>
                <a:gdLst>
                  <a:gd name="connsiteX0" fmla="*/ 776388 w 3482152"/>
                  <a:gd name="connsiteY0" fmla="*/ 96 h 849076"/>
                  <a:gd name="connsiteX1" fmla="*/ 2834242 w 3482152"/>
                  <a:gd name="connsiteY1" fmla="*/ 216141 h 849076"/>
                  <a:gd name="connsiteX2" fmla="*/ 3481944 w 3482152"/>
                  <a:gd name="connsiteY2" fmla="*/ 409664 h 849076"/>
                  <a:gd name="connsiteX3" fmla="*/ 2796142 w 3482152"/>
                  <a:gd name="connsiteY3" fmla="*/ 568190 h 849076"/>
                  <a:gd name="connsiteX4" fmla="*/ 791628 w 3482152"/>
                  <a:gd name="connsiteY4" fmla="*/ 846588 h 849076"/>
                  <a:gd name="connsiteX5" fmla="*/ 272857 w 3482152"/>
                  <a:gd name="connsiteY5" fmla="*/ 783913 h 849076"/>
                  <a:gd name="connsiteX6" fmla="*/ 0 w 3482152"/>
                  <a:gd name="connsiteY6" fmla="*/ 729584 h 849076"/>
                  <a:gd name="connsiteX7" fmla="*/ 8064 w 3482152"/>
                  <a:gd name="connsiteY7" fmla="*/ 698030 h 849076"/>
                  <a:gd name="connsiteX8" fmla="*/ 92660 w 3482152"/>
                  <a:gd name="connsiteY8" fmla="*/ 457515 h 849076"/>
                  <a:gd name="connsiteX9" fmla="*/ 284342 w 3482152"/>
                  <a:gd name="connsiteY9" fmla="*/ 66139 h 849076"/>
                  <a:gd name="connsiteX10" fmla="*/ 304126 w 3482152"/>
                  <a:gd name="connsiteY10" fmla="*/ 35665 h 849076"/>
                  <a:gd name="connsiteX11" fmla="*/ 510094 w 3482152"/>
                  <a:gd name="connsiteY11" fmla="*/ 12530 h 849076"/>
                  <a:gd name="connsiteX12" fmla="*/ 776388 w 3482152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2152" h="849076">
                    <a:moveTo>
                      <a:pt x="776388" y="96"/>
                    </a:moveTo>
                    <a:cubicBezTo>
                      <a:pt x="1455990" y="-4117"/>
                      <a:pt x="2317276" y="131922"/>
                      <a:pt x="2834242" y="216141"/>
                    </a:cubicBezTo>
                    <a:cubicBezTo>
                      <a:pt x="3351208" y="300361"/>
                      <a:pt x="3488294" y="247946"/>
                      <a:pt x="3481944" y="409664"/>
                    </a:cubicBezTo>
                    <a:cubicBezTo>
                      <a:pt x="3475594" y="571382"/>
                      <a:pt x="3313108" y="488530"/>
                      <a:pt x="2796142" y="568190"/>
                    </a:cubicBezTo>
                    <a:cubicBezTo>
                      <a:pt x="2279176" y="647850"/>
                      <a:pt x="1403920" y="875289"/>
                      <a:pt x="791628" y="846588"/>
                    </a:cubicBezTo>
                    <a:cubicBezTo>
                      <a:pt x="638555" y="839413"/>
                      <a:pt x="457850" y="816481"/>
                      <a:pt x="272857" y="783913"/>
                    </a:cubicBezTo>
                    <a:lnTo>
                      <a:pt x="0" y="729584"/>
                    </a:lnTo>
                    <a:lnTo>
                      <a:pt x="8064" y="698030"/>
                    </a:lnTo>
                    <a:cubicBezTo>
                      <a:pt x="32033" y="618997"/>
                      <a:pt x="60225" y="538519"/>
                      <a:pt x="92660" y="457515"/>
                    </a:cubicBezTo>
                    <a:cubicBezTo>
                      <a:pt x="149421" y="315757"/>
                      <a:pt x="214473" y="184132"/>
                      <a:pt x="284342" y="66139"/>
                    </a:cubicBezTo>
                    <a:lnTo>
                      <a:pt x="304126" y="35665"/>
                    </a:lnTo>
                    <a:lnTo>
                      <a:pt x="510094" y="12530"/>
                    </a:lnTo>
                    <a:cubicBezTo>
                      <a:pt x="601842" y="4999"/>
                      <a:pt x="691438" y="623"/>
                      <a:pt x="776388" y="96"/>
                    </a:cubicBezTo>
                    <a:close/>
                  </a:path>
                </a:pathLst>
              </a:custGeom>
              <a:pattFill prst="openDmnd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8" name="フリーフォーム: 図形 2207">
                <a:extLst>
                  <a:ext uri="{FF2B5EF4-FFF2-40B4-BE49-F238E27FC236}">
                    <a16:creationId xmlns:a16="http://schemas.microsoft.com/office/drawing/2014/main" id="{1AFE52B2-68F9-407A-A8A1-6DEE4826C66C}"/>
                  </a:ext>
                </a:extLst>
              </p:cNvPr>
              <p:cNvSpPr/>
              <p:nvPr/>
            </p:nvSpPr>
            <p:spPr>
              <a:xfrm>
                <a:off x="1667976" y="4870875"/>
                <a:ext cx="3489766" cy="849076"/>
              </a:xfrm>
              <a:custGeom>
                <a:avLst/>
                <a:gdLst>
                  <a:gd name="connsiteX0" fmla="*/ 784002 w 3489766"/>
                  <a:gd name="connsiteY0" fmla="*/ 96 h 849076"/>
                  <a:gd name="connsiteX1" fmla="*/ 2841856 w 3489766"/>
                  <a:gd name="connsiteY1" fmla="*/ 216141 h 849076"/>
                  <a:gd name="connsiteX2" fmla="*/ 3489558 w 3489766"/>
                  <a:gd name="connsiteY2" fmla="*/ 409664 h 849076"/>
                  <a:gd name="connsiteX3" fmla="*/ 2803756 w 3489766"/>
                  <a:gd name="connsiteY3" fmla="*/ 568190 h 849076"/>
                  <a:gd name="connsiteX4" fmla="*/ 799242 w 3489766"/>
                  <a:gd name="connsiteY4" fmla="*/ 846588 h 849076"/>
                  <a:gd name="connsiteX5" fmla="*/ 2682 w 3489766"/>
                  <a:gd name="connsiteY5" fmla="*/ 728601 h 849076"/>
                  <a:gd name="connsiteX6" fmla="*/ 0 w 3489766"/>
                  <a:gd name="connsiteY6" fmla="*/ 727946 h 849076"/>
                  <a:gd name="connsiteX7" fmla="*/ 7646 w 3489766"/>
                  <a:gd name="connsiteY7" fmla="*/ 698029 h 849076"/>
                  <a:gd name="connsiteX8" fmla="*/ 92242 w 3489766"/>
                  <a:gd name="connsiteY8" fmla="*/ 457514 h 849076"/>
                  <a:gd name="connsiteX9" fmla="*/ 283924 w 3489766"/>
                  <a:gd name="connsiteY9" fmla="*/ 66138 h 849076"/>
                  <a:gd name="connsiteX10" fmla="*/ 303076 w 3489766"/>
                  <a:gd name="connsiteY10" fmla="*/ 36638 h 849076"/>
                  <a:gd name="connsiteX11" fmla="*/ 517708 w 3489766"/>
                  <a:gd name="connsiteY11" fmla="*/ 12530 h 849076"/>
                  <a:gd name="connsiteX12" fmla="*/ 784002 w 3489766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9766" h="849076">
                    <a:moveTo>
                      <a:pt x="784002" y="96"/>
                    </a:moveTo>
                    <a:cubicBezTo>
                      <a:pt x="1463604" y="-4117"/>
                      <a:pt x="2324890" y="131922"/>
                      <a:pt x="2841856" y="216141"/>
                    </a:cubicBezTo>
                    <a:cubicBezTo>
                      <a:pt x="3358822" y="300361"/>
                      <a:pt x="3495908" y="247946"/>
                      <a:pt x="3489558" y="409664"/>
                    </a:cubicBezTo>
                    <a:cubicBezTo>
                      <a:pt x="3483208" y="571382"/>
                      <a:pt x="3320722" y="488530"/>
                      <a:pt x="2803756" y="568190"/>
                    </a:cubicBezTo>
                    <a:cubicBezTo>
                      <a:pt x="2286790" y="647850"/>
                      <a:pt x="1411534" y="875289"/>
                      <a:pt x="799242" y="846588"/>
                    </a:cubicBezTo>
                    <a:cubicBezTo>
                      <a:pt x="569633" y="835826"/>
                      <a:pt x="277851" y="789609"/>
                      <a:pt x="2682" y="728601"/>
                    </a:cubicBezTo>
                    <a:lnTo>
                      <a:pt x="0" y="727946"/>
                    </a:lnTo>
                    <a:lnTo>
                      <a:pt x="7646" y="698029"/>
                    </a:lnTo>
                    <a:cubicBezTo>
                      <a:pt x="31615" y="618996"/>
                      <a:pt x="59807" y="538518"/>
                      <a:pt x="92242" y="457514"/>
                    </a:cubicBezTo>
                    <a:cubicBezTo>
                      <a:pt x="149003" y="315756"/>
                      <a:pt x="214055" y="184131"/>
                      <a:pt x="283924" y="66138"/>
                    </a:cubicBezTo>
                    <a:lnTo>
                      <a:pt x="303076" y="36638"/>
                    </a:lnTo>
                    <a:lnTo>
                      <a:pt x="517708" y="12530"/>
                    </a:lnTo>
                    <a:cubicBezTo>
                      <a:pt x="609456" y="4999"/>
                      <a:pt x="699052" y="623"/>
                      <a:pt x="784002" y="96"/>
                    </a:cubicBezTo>
                    <a:close/>
                  </a:path>
                </a:pathLst>
              </a:custGeom>
              <a:gradFill>
                <a:gsLst>
                  <a:gs pos="85000">
                    <a:sysClr val="window" lastClr="FFFFFF">
                      <a:lumMod val="95000"/>
                      <a:alpha val="80000"/>
                    </a:sysClr>
                  </a:gs>
                  <a:gs pos="58000">
                    <a:sysClr val="window" lastClr="FFFFFF">
                      <a:lumMod val="75000"/>
                      <a:alpha val="80000"/>
                    </a:sysClr>
                  </a:gs>
                  <a:gs pos="100000">
                    <a:sysClr val="window" lastClr="FFFFFF">
                      <a:lumMod val="65000"/>
                      <a:alpha val="98000"/>
                    </a:sysClr>
                  </a:gs>
                  <a:gs pos="10000">
                    <a:srgbClr val="4472C4">
                      <a:lumMod val="50000"/>
                      <a:alpha val="90000"/>
                    </a:srgbClr>
                  </a:gs>
                  <a:gs pos="30000">
                    <a:sysClr val="window" lastClr="FFFFFF">
                      <a:lumMod val="95000"/>
                      <a:alpha val="80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9" name="フリーフォーム: 図形 2208">
                <a:extLst>
                  <a:ext uri="{FF2B5EF4-FFF2-40B4-BE49-F238E27FC236}">
                    <a16:creationId xmlns:a16="http://schemas.microsoft.com/office/drawing/2014/main" id="{5F17857E-BB71-4EF2-A456-755D55E5008B}"/>
                  </a:ext>
                </a:extLst>
              </p:cNvPr>
              <p:cNvSpPr/>
              <p:nvPr/>
            </p:nvSpPr>
            <p:spPr>
              <a:xfrm>
                <a:off x="1925347" y="5103923"/>
                <a:ext cx="2688507" cy="81709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  <a:alpha val="8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46" name="グループ化 2145">
              <a:extLst>
                <a:ext uri="{FF2B5EF4-FFF2-40B4-BE49-F238E27FC236}">
                  <a16:creationId xmlns:a16="http://schemas.microsoft.com/office/drawing/2014/main" id="{E059EF97-9B80-496C-8D05-C8706FF50106}"/>
                </a:ext>
              </a:extLst>
            </p:cNvPr>
            <p:cNvGrpSpPr/>
            <p:nvPr/>
          </p:nvGrpSpPr>
          <p:grpSpPr>
            <a:xfrm>
              <a:off x="2634258" y="4712086"/>
              <a:ext cx="1800661" cy="402208"/>
              <a:chOff x="1667976" y="4836798"/>
              <a:chExt cx="4032260" cy="900672"/>
            </a:xfrm>
          </p:grpSpPr>
          <p:sp>
            <p:nvSpPr>
              <p:cNvPr id="2194" name="四角形: 角を丸くする 5">
                <a:extLst>
                  <a:ext uri="{FF2B5EF4-FFF2-40B4-BE49-F238E27FC236}">
                    <a16:creationId xmlns:a16="http://schemas.microsoft.com/office/drawing/2014/main" id="{41F3E904-7E4B-42C0-B298-9BA3347CFD16}"/>
                  </a:ext>
                </a:extLst>
              </p:cNvPr>
              <p:cNvSpPr/>
              <p:nvPr/>
            </p:nvSpPr>
            <p:spPr>
              <a:xfrm rot="699880">
                <a:off x="2456243" y="4836798"/>
                <a:ext cx="709889" cy="12988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5" name="四角形: 角を丸くする 5">
                <a:extLst>
                  <a:ext uri="{FF2B5EF4-FFF2-40B4-BE49-F238E27FC236}">
                    <a16:creationId xmlns:a16="http://schemas.microsoft.com/office/drawing/2014/main" id="{105E65E5-D120-4484-84A9-684E33A0B053}"/>
                  </a:ext>
                </a:extLst>
              </p:cNvPr>
              <p:cNvSpPr/>
              <p:nvPr/>
            </p:nvSpPr>
            <p:spPr>
              <a:xfrm rot="9561992">
                <a:off x="3914882" y="5354576"/>
                <a:ext cx="624430" cy="21331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6" name="四角形: 角を丸くする 5">
                <a:extLst>
                  <a:ext uri="{FF2B5EF4-FFF2-40B4-BE49-F238E27FC236}">
                    <a16:creationId xmlns:a16="http://schemas.microsoft.com/office/drawing/2014/main" id="{D2B08E26-CFDB-483A-9E86-FE4C6FC6CDDE}"/>
                  </a:ext>
                </a:extLst>
              </p:cNvPr>
              <p:cNvSpPr/>
              <p:nvPr/>
            </p:nvSpPr>
            <p:spPr>
              <a:xfrm rot="9627115">
                <a:off x="2978194" y="5564889"/>
                <a:ext cx="510094" cy="172581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7" name="フリーフォーム: 図形 2196">
                <a:extLst>
                  <a:ext uri="{FF2B5EF4-FFF2-40B4-BE49-F238E27FC236}">
                    <a16:creationId xmlns:a16="http://schemas.microsoft.com/office/drawing/2014/main" id="{F5BD37EE-597A-44F3-8986-88F91C862745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8" name="フリーフォーム: 図形 2197">
                <a:extLst>
                  <a:ext uri="{FF2B5EF4-FFF2-40B4-BE49-F238E27FC236}">
                    <a16:creationId xmlns:a16="http://schemas.microsoft.com/office/drawing/2014/main" id="{E6656D91-5A73-4EA8-A5A0-A05ED79149EF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9" name="フリーフォーム: 図形 2198">
                <a:extLst>
                  <a:ext uri="{FF2B5EF4-FFF2-40B4-BE49-F238E27FC236}">
                    <a16:creationId xmlns:a16="http://schemas.microsoft.com/office/drawing/2014/main" id="{D2F593B9-2164-45AF-A83B-57767E7B1137}"/>
                  </a:ext>
                </a:extLst>
              </p:cNvPr>
              <p:cNvSpPr/>
              <p:nvPr/>
            </p:nvSpPr>
            <p:spPr>
              <a:xfrm>
                <a:off x="1675590" y="4870875"/>
                <a:ext cx="3482152" cy="849076"/>
              </a:xfrm>
              <a:custGeom>
                <a:avLst/>
                <a:gdLst>
                  <a:gd name="connsiteX0" fmla="*/ 776388 w 3482152"/>
                  <a:gd name="connsiteY0" fmla="*/ 96 h 849076"/>
                  <a:gd name="connsiteX1" fmla="*/ 2834242 w 3482152"/>
                  <a:gd name="connsiteY1" fmla="*/ 216141 h 849076"/>
                  <a:gd name="connsiteX2" fmla="*/ 3481944 w 3482152"/>
                  <a:gd name="connsiteY2" fmla="*/ 409664 h 849076"/>
                  <a:gd name="connsiteX3" fmla="*/ 2796142 w 3482152"/>
                  <a:gd name="connsiteY3" fmla="*/ 568190 h 849076"/>
                  <a:gd name="connsiteX4" fmla="*/ 791628 w 3482152"/>
                  <a:gd name="connsiteY4" fmla="*/ 846588 h 849076"/>
                  <a:gd name="connsiteX5" fmla="*/ 272857 w 3482152"/>
                  <a:gd name="connsiteY5" fmla="*/ 783913 h 849076"/>
                  <a:gd name="connsiteX6" fmla="*/ 0 w 3482152"/>
                  <a:gd name="connsiteY6" fmla="*/ 729584 h 849076"/>
                  <a:gd name="connsiteX7" fmla="*/ 8064 w 3482152"/>
                  <a:gd name="connsiteY7" fmla="*/ 698030 h 849076"/>
                  <a:gd name="connsiteX8" fmla="*/ 92660 w 3482152"/>
                  <a:gd name="connsiteY8" fmla="*/ 457515 h 849076"/>
                  <a:gd name="connsiteX9" fmla="*/ 284342 w 3482152"/>
                  <a:gd name="connsiteY9" fmla="*/ 66139 h 849076"/>
                  <a:gd name="connsiteX10" fmla="*/ 304126 w 3482152"/>
                  <a:gd name="connsiteY10" fmla="*/ 35665 h 849076"/>
                  <a:gd name="connsiteX11" fmla="*/ 510094 w 3482152"/>
                  <a:gd name="connsiteY11" fmla="*/ 12530 h 849076"/>
                  <a:gd name="connsiteX12" fmla="*/ 776388 w 3482152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2152" h="849076">
                    <a:moveTo>
                      <a:pt x="776388" y="96"/>
                    </a:moveTo>
                    <a:cubicBezTo>
                      <a:pt x="1455990" y="-4117"/>
                      <a:pt x="2317276" y="131922"/>
                      <a:pt x="2834242" y="216141"/>
                    </a:cubicBezTo>
                    <a:cubicBezTo>
                      <a:pt x="3351208" y="300361"/>
                      <a:pt x="3488294" y="247946"/>
                      <a:pt x="3481944" y="409664"/>
                    </a:cubicBezTo>
                    <a:cubicBezTo>
                      <a:pt x="3475594" y="571382"/>
                      <a:pt x="3313108" y="488530"/>
                      <a:pt x="2796142" y="568190"/>
                    </a:cubicBezTo>
                    <a:cubicBezTo>
                      <a:pt x="2279176" y="647850"/>
                      <a:pt x="1403920" y="875289"/>
                      <a:pt x="791628" y="846588"/>
                    </a:cubicBezTo>
                    <a:cubicBezTo>
                      <a:pt x="638555" y="839413"/>
                      <a:pt x="457850" y="816481"/>
                      <a:pt x="272857" y="783913"/>
                    </a:cubicBezTo>
                    <a:lnTo>
                      <a:pt x="0" y="729584"/>
                    </a:lnTo>
                    <a:lnTo>
                      <a:pt x="8064" y="698030"/>
                    </a:lnTo>
                    <a:cubicBezTo>
                      <a:pt x="32033" y="618997"/>
                      <a:pt x="60225" y="538519"/>
                      <a:pt x="92660" y="457515"/>
                    </a:cubicBezTo>
                    <a:cubicBezTo>
                      <a:pt x="149421" y="315757"/>
                      <a:pt x="214473" y="184132"/>
                      <a:pt x="284342" y="66139"/>
                    </a:cubicBezTo>
                    <a:lnTo>
                      <a:pt x="304126" y="35665"/>
                    </a:lnTo>
                    <a:lnTo>
                      <a:pt x="510094" y="12530"/>
                    </a:lnTo>
                    <a:cubicBezTo>
                      <a:pt x="601842" y="4999"/>
                      <a:pt x="691438" y="623"/>
                      <a:pt x="776388" y="96"/>
                    </a:cubicBezTo>
                    <a:close/>
                  </a:path>
                </a:pathLst>
              </a:custGeom>
              <a:pattFill prst="openDmnd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0" name="フリーフォーム: 図形 2199">
                <a:extLst>
                  <a:ext uri="{FF2B5EF4-FFF2-40B4-BE49-F238E27FC236}">
                    <a16:creationId xmlns:a16="http://schemas.microsoft.com/office/drawing/2014/main" id="{8ACE168B-F5E9-4165-91F4-8AB1E61406D2}"/>
                  </a:ext>
                </a:extLst>
              </p:cNvPr>
              <p:cNvSpPr/>
              <p:nvPr/>
            </p:nvSpPr>
            <p:spPr>
              <a:xfrm>
                <a:off x="1667976" y="4870875"/>
                <a:ext cx="3489766" cy="849076"/>
              </a:xfrm>
              <a:custGeom>
                <a:avLst/>
                <a:gdLst>
                  <a:gd name="connsiteX0" fmla="*/ 784002 w 3489766"/>
                  <a:gd name="connsiteY0" fmla="*/ 96 h 849076"/>
                  <a:gd name="connsiteX1" fmla="*/ 2841856 w 3489766"/>
                  <a:gd name="connsiteY1" fmla="*/ 216141 h 849076"/>
                  <a:gd name="connsiteX2" fmla="*/ 3489558 w 3489766"/>
                  <a:gd name="connsiteY2" fmla="*/ 409664 h 849076"/>
                  <a:gd name="connsiteX3" fmla="*/ 2803756 w 3489766"/>
                  <a:gd name="connsiteY3" fmla="*/ 568190 h 849076"/>
                  <a:gd name="connsiteX4" fmla="*/ 799242 w 3489766"/>
                  <a:gd name="connsiteY4" fmla="*/ 846588 h 849076"/>
                  <a:gd name="connsiteX5" fmla="*/ 2682 w 3489766"/>
                  <a:gd name="connsiteY5" fmla="*/ 728601 h 849076"/>
                  <a:gd name="connsiteX6" fmla="*/ 0 w 3489766"/>
                  <a:gd name="connsiteY6" fmla="*/ 727946 h 849076"/>
                  <a:gd name="connsiteX7" fmla="*/ 7646 w 3489766"/>
                  <a:gd name="connsiteY7" fmla="*/ 698029 h 849076"/>
                  <a:gd name="connsiteX8" fmla="*/ 92242 w 3489766"/>
                  <a:gd name="connsiteY8" fmla="*/ 457514 h 849076"/>
                  <a:gd name="connsiteX9" fmla="*/ 283924 w 3489766"/>
                  <a:gd name="connsiteY9" fmla="*/ 66138 h 849076"/>
                  <a:gd name="connsiteX10" fmla="*/ 303076 w 3489766"/>
                  <a:gd name="connsiteY10" fmla="*/ 36638 h 849076"/>
                  <a:gd name="connsiteX11" fmla="*/ 517708 w 3489766"/>
                  <a:gd name="connsiteY11" fmla="*/ 12530 h 849076"/>
                  <a:gd name="connsiteX12" fmla="*/ 784002 w 3489766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9766" h="849076">
                    <a:moveTo>
                      <a:pt x="784002" y="96"/>
                    </a:moveTo>
                    <a:cubicBezTo>
                      <a:pt x="1463604" y="-4117"/>
                      <a:pt x="2324890" y="131922"/>
                      <a:pt x="2841856" y="216141"/>
                    </a:cubicBezTo>
                    <a:cubicBezTo>
                      <a:pt x="3358822" y="300361"/>
                      <a:pt x="3495908" y="247946"/>
                      <a:pt x="3489558" y="409664"/>
                    </a:cubicBezTo>
                    <a:cubicBezTo>
                      <a:pt x="3483208" y="571382"/>
                      <a:pt x="3320722" y="488530"/>
                      <a:pt x="2803756" y="568190"/>
                    </a:cubicBezTo>
                    <a:cubicBezTo>
                      <a:pt x="2286790" y="647850"/>
                      <a:pt x="1411534" y="875289"/>
                      <a:pt x="799242" y="846588"/>
                    </a:cubicBezTo>
                    <a:cubicBezTo>
                      <a:pt x="569633" y="835826"/>
                      <a:pt x="277851" y="789609"/>
                      <a:pt x="2682" y="728601"/>
                    </a:cubicBezTo>
                    <a:lnTo>
                      <a:pt x="0" y="727946"/>
                    </a:lnTo>
                    <a:lnTo>
                      <a:pt x="7646" y="698029"/>
                    </a:lnTo>
                    <a:cubicBezTo>
                      <a:pt x="31615" y="618996"/>
                      <a:pt x="59807" y="538518"/>
                      <a:pt x="92242" y="457514"/>
                    </a:cubicBezTo>
                    <a:cubicBezTo>
                      <a:pt x="149003" y="315756"/>
                      <a:pt x="214055" y="184131"/>
                      <a:pt x="283924" y="66138"/>
                    </a:cubicBezTo>
                    <a:lnTo>
                      <a:pt x="303076" y="36638"/>
                    </a:lnTo>
                    <a:lnTo>
                      <a:pt x="517708" y="12530"/>
                    </a:lnTo>
                    <a:cubicBezTo>
                      <a:pt x="609456" y="4999"/>
                      <a:pt x="699052" y="623"/>
                      <a:pt x="784002" y="96"/>
                    </a:cubicBezTo>
                    <a:close/>
                  </a:path>
                </a:pathLst>
              </a:custGeom>
              <a:gradFill>
                <a:gsLst>
                  <a:gs pos="85000">
                    <a:sysClr val="window" lastClr="FFFFFF">
                      <a:lumMod val="95000"/>
                      <a:alpha val="80000"/>
                    </a:sysClr>
                  </a:gs>
                  <a:gs pos="58000">
                    <a:sysClr val="window" lastClr="FFFFFF">
                      <a:lumMod val="75000"/>
                      <a:alpha val="80000"/>
                    </a:sysClr>
                  </a:gs>
                  <a:gs pos="100000">
                    <a:sysClr val="window" lastClr="FFFFFF">
                      <a:lumMod val="65000"/>
                      <a:alpha val="98000"/>
                    </a:sysClr>
                  </a:gs>
                  <a:gs pos="10000">
                    <a:srgbClr val="4472C4">
                      <a:lumMod val="50000"/>
                      <a:alpha val="90000"/>
                    </a:srgbClr>
                  </a:gs>
                  <a:gs pos="30000">
                    <a:sysClr val="window" lastClr="FFFFFF">
                      <a:lumMod val="95000"/>
                      <a:alpha val="80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1" name="フリーフォーム: 図形 2200">
                <a:extLst>
                  <a:ext uri="{FF2B5EF4-FFF2-40B4-BE49-F238E27FC236}">
                    <a16:creationId xmlns:a16="http://schemas.microsoft.com/office/drawing/2014/main" id="{F2831D90-108A-4134-9D09-9A0E8C9913B5}"/>
                  </a:ext>
                </a:extLst>
              </p:cNvPr>
              <p:cNvSpPr/>
              <p:nvPr/>
            </p:nvSpPr>
            <p:spPr>
              <a:xfrm>
                <a:off x="1925347" y="5103923"/>
                <a:ext cx="2688507" cy="81709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  <a:alpha val="8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47" name="グループ化 2146">
              <a:extLst>
                <a:ext uri="{FF2B5EF4-FFF2-40B4-BE49-F238E27FC236}">
                  <a16:creationId xmlns:a16="http://schemas.microsoft.com/office/drawing/2014/main" id="{87BD9B2F-D8C0-4783-875D-675D12E91F35}"/>
                </a:ext>
              </a:extLst>
            </p:cNvPr>
            <p:cNvGrpSpPr/>
            <p:nvPr/>
          </p:nvGrpSpPr>
          <p:grpSpPr>
            <a:xfrm>
              <a:off x="2388357" y="4968418"/>
              <a:ext cx="1800661" cy="402208"/>
              <a:chOff x="1667976" y="4836798"/>
              <a:chExt cx="4032260" cy="900672"/>
            </a:xfrm>
          </p:grpSpPr>
          <p:sp>
            <p:nvSpPr>
              <p:cNvPr id="2186" name="四角形: 角を丸くする 5">
                <a:extLst>
                  <a:ext uri="{FF2B5EF4-FFF2-40B4-BE49-F238E27FC236}">
                    <a16:creationId xmlns:a16="http://schemas.microsoft.com/office/drawing/2014/main" id="{C689E527-F4F0-4F1A-86F0-48D37F54F856}"/>
                  </a:ext>
                </a:extLst>
              </p:cNvPr>
              <p:cNvSpPr/>
              <p:nvPr/>
            </p:nvSpPr>
            <p:spPr>
              <a:xfrm rot="699880">
                <a:off x="2456243" y="4836798"/>
                <a:ext cx="709889" cy="12988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7" name="四角形: 角を丸くする 5">
                <a:extLst>
                  <a:ext uri="{FF2B5EF4-FFF2-40B4-BE49-F238E27FC236}">
                    <a16:creationId xmlns:a16="http://schemas.microsoft.com/office/drawing/2014/main" id="{B7530F5F-C7C1-4F42-B130-B6770A0ABAFD}"/>
                  </a:ext>
                </a:extLst>
              </p:cNvPr>
              <p:cNvSpPr/>
              <p:nvPr/>
            </p:nvSpPr>
            <p:spPr>
              <a:xfrm rot="9561992">
                <a:off x="3914882" y="5354576"/>
                <a:ext cx="624430" cy="21331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8" name="四角形: 角を丸くする 5">
                <a:extLst>
                  <a:ext uri="{FF2B5EF4-FFF2-40B4-BE49-F238E27FC236}">
                    <a16:creationId xmlns:a16="http://schemas.microsoft.com/office/drawing/2014/main" id="{CF2B2AC9-0E3A-4FD2-9652-6677E3C3FCA8}"/>
                  </a:ext>
                </a:extLst>
              </p:cNvPr>
              <p:cNvSpPr/>
              <p:nvPr/>
            </p:nvSpPr>
            <p:spPr>
              <a:xfrm rot="9627115">
                <a:off x="2978194" y="5564889"/>
                <a:ext cx="510094" cy="172581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9" name="フリーフォーム: 図形 2188">
                <a:extLst>
                  <a:ext uri="{FF2B5EF4-FFF2-40B4-BE49-F238E27FC236}">
                    <a16:creationId xmlns:a16="http://schemas.microsoft.com/office/drawing/2014/main" id="{B392DAC6-FAF7-4A2F-8880-9551B9ED04D6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0" name="フリーフォーム: 図形 2189">
                <a:extLst>
                  <a:ext uri="{FF2B5EF4-FFF2-40B4-BE49-F238E27FC236}">
                    <a16:creationId xmlns:a16="http://schemas.microsoft.com/office/drawing/2014/main" id="{53482D12-6BC4-422A-90D2-217366777075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1" name="フリーフォーム: 図形 2190">
                <a:extLst>
                  <a:ext uri="{FF2B5EF4-FFF2-40B4-BE49-F238E27FC236}">
                    <a16:creationId xmlns:a16="http://schemas.microsoft.com/office/drawing/2014/main" id="{5A2C0C58-E32B-4C74-B87B-44ABB3BE26D9}"/>
                  </a:ext>
                </a:extLst>
              </p:cNvPr>
              <p:cNvSpPr/>
              <p:nvPr/>
            </p:nvSpPr>
            <p:spPr>
              <a:xfrm>
                <a:off x="1675590" y="4870875"/>
                <a:ext cx="3482152" cy="849076"/>
              </a:xfrm>
              <a:custGeom>
                <a:avLst/>
                <a:gdLst>
                  <a:gd name="connsiteX0" fmla="*/ 776388 w 3482152"/>
                  <a:gd name="connsiteY0" fmla="*/ 96 h 849076"/>
                  <a:gd name="connsiteX1" fmla="*/ 2834242 w 3482152"/>
                  <a:gd name="connsiteY1" fmla="*/ 216141 h 849076"/>
                  <a:gd name="connsiteX2" fmla="*/ 3481944 w 3482152"/>
                  <a:gd name="connsiteY2" fmla="*/ 409664 h 849076"/>
                  <a:gd name="connsiteX3" fmla="*/ 2796142 w 3482152"/>
                  <a:gd name="connsiteY3" fmla="*/ 568190 h 849076"/>
                  <a:gd name="connsiteX4" fmla="*/ 791628 w 3482152"/>
                  <a:gd name="connsiteY4" fmla="*/ 846588 h 849076"/>
                  <a:gd name="connsiteX5" fmla="*/ 272857 w 3482152"/>
                  <a:gd name="connsiteY5" fmla="*/ 783913 h 849076"/>
                  <a:gd name="connsiteX6" fmla="*/ 0 w 3482152"/>
                  <a:gd name="connsiteY6" fmla="*/ 729584 h 849076"/>
                  <a:gd name="connsiteX7" fmla="*/ 8064 w 3482152"/>
                  <a:gd name="connsiteY7" fmla="*/ 698030 h 849076"/>
                  <a:gd name="connsiteX8" fmla="*/ 92660 w 3482152"/>
                  <a:gd name="connsiteY8" fmla="*/ 457515 h 849076"/>
                  <a:gd name="connsiteX9" fmla="*/ 284342 w 3482152"/>
                  <a:gd name="connsiteY9" fmla="*/ 66139 h 849076"/>
                  <a:gd name="connsiteX10" fmla="*/ 304126 w 3482152"/>
                  <a:gd name="connsiteY10" fmla="*/ 35665 h 849076"/>
                  <a:gd name="connsiteX11" fmla="*/ 510094 w 3482152"/>
                  <a:gd name="connsiteY11" fmla="*/ 12530 h 849076"/>
                  <a:gd name="connsiteX12" fmla="*/ 776388 w 3482152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2152" h="849076">
                    <a:moveTo>
                      <a:pt x="776388" y="96"/>
                    </a:moveTo>
                    <a:cubicBezTo>
                      <a:pt x="1455990" y="-4117"/>
                      <a:pt x="2317276" y="131922"/>
                      <a:pt x="2834242" y="216141"/>
                    </a:cubicBezTo>
                    <a:cubicBezTo>
                      <a:pt x="3351208" y="300361"/>
                      <a:pt x="3488294" y="247946"/>
                      <a:pt x="3481944" y="409664"/>
                    </a:cubicBezTo>
                    <a:cubicBezTo>
                      <a:pt x="3475594" y="571382"/>
                      <a:pt x="3313108" y="488530"/>
                      <a:pt x="2796142" y="568190"/>
                    </a:cubicBezTo>
                    <a:cubicBezTo>
                      <a:pt x="2279176" y="647850"/>
                      <a:pt x="1403920" y="875289"/>
                      <a:pt x="791628" y="846588"/>
                    </a:cubicBezTo>
                    <a:cubicBezTo>
                      <a:pt x="638555" y="839413"/>
                      <a:pt x="457850" y="816481"/>
                      <a:pt x="272857" y="783913"/>
                    </a:cubicBezTo>
                    <a:lnTo>
                      <a:pt x="0" y="729584"/>
                    </a:lnTo>
                    <a:lnTo>
                      <a:pt x="8064" y="698030"/>
                    </a:lnTo>
                    <a:cubicBezTo>
                      <a:pt x="32033" y="618997"/>
                      <a:pt x="60225" y="538519"/>
                      <a:pt x="92660" y="457515"/>
                    </a:cubicBezTo>
                    <a:cubicBezTo>
                      <a:pt x="149421" y="315757"/>
                      <a:pt x="214473" y="184132"/>
                      <a:pt x="284342" y="66139"/>
                    </a:cubicBezTo>
                    <a:lnTo>
                      <a:pt x="304126" y="35665"/>
                    </a:lnTo>
                    <a:lnTo>
                      <a:pt x="510094" y="12530"/>
                    </a:lnTo>
                    <a:cubicBezTo>
                      <a:pt x="601842" y="4999"/>
                      <a:pt x="691438" y="623"/>
                      <a:pt x="776388" y="96"/>
                    </a:cubicBezTo>
                    <a:close/>
                  </a:path>
                </a:pathLst>
              </a:custGeom>
              <a:pattFill prst="openDmnd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2" name="フリーフォーム: 図形 2191">
                <a:extLst>
                  <a:ext uri="{FF2B5EF4-FFF2-40B4-BE49-F238E27FC236}">
                    <a16:creationId xmlns:a16="http://schemas.microsoft.com/office/drawing/2014/main" id="{7291B133-7124-43F9-BC09-12D11337B5B3}"/>
                  </a:ext>
                </a:extLst>
              </p:cNvPr>
              <p:cNvSpPr/>
              <p:nvPr/>
            </p:nvSpPr>
            <p:spPr>
              <a:xfrm>
                <a:off x="1667976" y="4870875"/>
                <a:ext cx="3489766" cy="849076"/>
              </a:xfrm>
              <a:custGeom>
                <a:avLst/>
                <a:gdLst>
                  <a:gd name="connsiteX0" fmla="*/ 784002 w 3489766"/>
                  <a:gd name="connsiteY0" fmla="*/ 96 h 849076"/>
                  <a:gd name="connsiteX1" fmla="*/ 2841856 w 3489766"/>
                  <a:gd name="connsiteY1" fmla="*/ 216141 h 849076"/>
                  <a:gd name="connsiteX2" fmla="*/ 3489558 w 3489766"/>
                  <a:gd name="connsiteY2" fmla="*/ 409664 h 849076"/>
                  <a:gd name="connsiteX3" fmla="*/ 2803756 w 3489766"/>
                  <a:gd name="connsiteY3" fmla="*/ 568190 h 849076"/>
                  <a:gd name="connsiteX4" fmla="*/ 799242 w 3489766"/>
                  <a:gd name="connsiteY4" fmla="*/ 846588 h 849076"/>
                  <a:gd name="connsiteX5" fmla="*/ 2682 w 3489766"/>
                  <a:gd name="connsiteY5" fmla="*/ 728601 h 849076"/>
                  <a:gd name="connsiteX6" fmla="*/ 0 w 3489766"/>
                  <a:gd name="connsiteY6" fmla="*/ 727946 h 849076"/>
                  <a:gd name="connsiteX7" fmla="*/ 7646 w 3489766"/>
                  <a:gd name="connsiteY7" fmla="*/ 698029 h 849076"/>
                  <a:gd name="connsiteX8" fmla="*/ 92242 w 3489766"/>
                  <a:gd name="connsiteY8" fmla="*/ 457514 h 849076"/>
                  <a:gd name="connsiteX9" fmla="*/ 283924 w 3489766"/>
                  <a:gd name="connsiteY9" fmla="*/ 66138 h 849076"/>
                  <a:gd name="connsiteX10" fmla="*/ 303076 w 3489766"/>
                  <a:gd name="connsiteY10" fmla="*/ 36638 h 849076"/>
                  <a:gd name="connsiteX11" fmla="*/ 517708 w 3489766"/>
                  <a:gd name="connsiteY11" fmla="*/ 12530 h 849076"/>
                  <a:gd name="connsiteX12" fmla="*/ 784002 w 3489766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9766" h="849076">
                    <a:moveTo>
                      <a:pt x="784002" y="96"/>
                    </a:moveTo>
                    <a:cubicBezTo>
                      <a:pt x="1463604" y="-4117"/>
                      <a:pt x="2324890" y="131922"/>
                      <a:pt x="2841856" y="216141"/>
                    </a:cubicBezTo>
                    <a:cubicBezTo>
                      <a:pt x="3358822" y="300361"/>
                      <a:pt x="3495908" y="247946"/>
                      <a:pt x="3489558" y="409664"/>
                    </a:cubicBezTo>
                    <a:cubicBezTo>
                      <a:pt x="3483208" y="571382"/>
                      <a:pt x="3320722" y="488530"/>
                      <a:pt x="2803756" y="568190"/>
                    </a:cubicBezTo>
                    <a:cubicBezTo>
                      <a:pt x="2286790" y="647850"/>
                      <a:pt x="1411534" y="875289"/>
                      <a:pt x="799242" y="846588"/>
                    </a:cubicBezTo>
                    <a:cubicBezTo>
                      <a:pt x="569633" y="835826"/>
                      <a:pt x="277851" y="789609"/>
                      <a:pt x="2682" y="728601"/>
                    </a:cubicBezTo>
                    <a:lnTo>
                      <a:pt x="0" y="727946"/>
                    </a:lnTo>
                    <a:lnTo>
                      <a:pt x="7646" y="698029"/>
                    </a:lnTo>
                    <a:cubicBezTo>
                      <a:pt x="31615" y="618996"/>
                      <a:pt x="59807" y="538518"/>
                      <a:pt x="92242" y="457514"/>
                    </a:cubicBezTo>
                    <a:cubicBezTo>
                      <a:pt x="149003" y="315756"/>
                      <a:pt x="214055" y="184131"/>
                      <a:pt x="283924" y="66138"/>
                    </a:cubicBezTo>
                    <a:lnTo>
                      <a:pt x="303076" y="36638"/>
                    </a:lnTo>
                    <a:lnTo>
                      <a:pt x="517708" y="12530"/>
                    </a:lnTo>
                    <a:cubicBezTo>
                      <a:pt x="609456" y="4999"/>
                      <a:pt x="699052" y="623"/>
                      <a:pt x="784002" y="96"/>
                    </a:cubicBezTo>
                    <a:close/>
                  </a:path>
                </a:pathLst>
              </a:custGeom>
              <a:gradFill>
                <a:gsLst>
                  <a:gs pos="85000">
                    <a:sysClr val="window" lastClr="FFFFFF">
                      <a:lumMod val="95000"/>
                      <a:alpha val="80000"/>
                    </a:sysClr>
                  </a:gs>
                  <a:gs pos="58000">
                    <a:sysClr val="window" lastClr="FFFFFF">
                      <a:lumMod val="75000"/>
                      <a:alpha val="80000"/>
                    </a:sysClr>
                  </a:gs>
                  <a:gs pos="100000">
                    <a:sysClr val="window" lastClr="FFFFFF">
                      <a:lumMod val="65000"/>
                      <a:alpha val="98000"/>
                    </a:sysClr>
                  </a:gs>
                  <a:gs pos="10000">
                    <a:srgbClr val="4472C4">
                      <a:lumMod val="50000"/>
                      <a:alpha val="90000"/>
                    </a:srgbClr>
                  </a:gs>
                  <a:gs pos="30000">
                    <a:sysClr val="window" lastClr="FFFFFF">
                      <a:lumMod val="95000"/>
                      <a:alpha val="80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3" name="フリーフォーム: 図形 2192">
                <a:extLst>
                  <a:ext uri="{FF2B5EF4-FFF2-40B4-BE49-F238E27FC236}">
                    <a16:creationId xmlns:a16="http://schemas.microsoft.com/office/drawing/2014/main" id="{5306F8E9-2D19-4610-B05C-BC80D6447972}"/>
                  </a:ext>
                </a:extLst>
              </p:cNvPr>
              <p:cNvSpPr/>
              <p:nvPr/>
            </p:nvSpPr>
            <p:spPr>
              <a:xfrm>
                <a:off x="1925347" y="5103923"/>
                <a:ext cx="2688507" cy="81709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  <a:alpha val="8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48" name="グループ化 2147">
              <a:extLst>
                <a:ext uri="{FF2B5EF4-FFF2-40B4-BE49-F238E27FC236}">
                  <a16:creationId xmlns:a16="http://schemas.microsoft.com/office/drawing/2014/main" id="{A68CE433-16C4-4C1A-A47C-6276772E7E9D}"/>
                </a:ext>
              </a:extLst>
            </p:cNvPr>
            <p:cNvGrpSpPr/>
            <p:nvPr/>
          </p:nvGrpSpPr>
          <p:grpSpPr>
            <a:xfrm>
              <a:off x="3181015" y="4952920"/>
              <a:ext cx="803126" cy="427493"/>
              <a:chOff x="2826358" y="4705124"/>
              <a:chExt cx="1164033" cy="619599"/>
            </a:xfrm>
          </p:grpSpPr>
          <p:sp>
            <p:nvSpPr>
              <p:cNvPr id="2181" name="楕円 2180">
                <a:extLst>
                  <a:ext uri="{FF2B5EF4-FFF2-40B4-BE49-F238E27FC236}">
                    <a16:creationId xmlns:a16="http://schemas.microsoft.com/office/drawing/2014/main" id="{D13305C2-2097-4726-9BEB-A6C09CDF87A8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2" name="楕円 2181">
                <a:extLst>
                  <a:ext uri="{FF2B5EF4-FFF2-40B4-BE49-F238E27FC236}">
                    <a16:creationId xmlns:a16="http://schemas.microsoft.com/office/drawing/2014/main" id="{4179105E-E5A1-4279-889C-CD34F11E7EAA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3" name="楕円 2182">
                <a:extLst>
                  <a:ext uri="{FF2B5EF4-FFF2-40B4-BE49-F238E27FC236}">
                    <a16:creationId xmlns:a16="http://schemas.microsoft.com/office/drawing/2014/main" id="{7D354B4B-2E9F-4A7A-866B-7D0559791A0F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4" name="楕円 2183">
                <a:extLst>
                  <a:ext uri="{FF2B5EF4-FFF2-40B4-BE49-F238E27FC236}">
                    <a16:creationId xmlns:a16="http://schemas.microsoft.com/office/drawing/2014/main" id="{AAAA1673-F4CF-4A3D-B5BC-119FF1AC0B5D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5" name="楕円 2184">
                <a:extLst>
                  <a:ext uri="{FF2B5EF4-FFF2-40B4-BE49-F238E27FC236}">
                    <a16:creationId xmlns:a16="http://schemas.microsoft.com/office/drawing/2014/main" id="{FDDC9641-E490-47B2-925C-B797D5909AC7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49" name="グループ化 2148">
              <a:extLst>
                <a:ext uri="{FF2B5EF4-FFF2-40B4-BE49-F238E27FC236}">
                  <a16:creationId xmlns:a16="http://schemas.microsoft.com/office/drawing/2014/main" id="{983A44F5-421E-4A75-A0C3-404BCD8A94FA}"/>
                </a:ext>
              </a:extLst>
            </p:cNvPr>
            <p:cNvGrpSpPr/>
            <p:nvPr/>
          </p:nvGrpSpPr>
          <p:grpSpPr>
            <a:xfrm>
              <a:off x="2461878" y="4569539"/>
              <a:ext cx="803126" cy="427493"/>
              <a:chOff x="2826358" y="4705124"/>
              <a:chExt cx="1164033" cy="619599"/>
            </a:xfrm>
          </p:grpSpPr>
          <p:sp>
            <p:nvSpPr>
              <p:cNvPr id="2176" name="楕円 2175">
                <a:extLst>
                  <a:ext uri="{FF2B5EF4-FFF2-40B4-BE49-F238E27FC236}">
                    <a16:creationId xmlns:a16="http://schemas.microsoft.com/office/drawing/2014/main" id="{E6675836-8FA4-41C6-9E32-F45E1C4AAD6B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7" name="楕円 2176">
                <a:extLst>
                  <a:ext uri="{FF2B5EF4-FFF2-40B4-BE49-F238E27FC236}">
                    <a16:creationId xmlns:a16="http://schemas.microsoft.com/office/drawing/2014/main" id="{1A165C18-D2F8-4B00-ABE3-E070A476FD67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8" name="楕円 2177">
                <a:extLst>
                  <a:ext uri="{FF2B5EF4-FFF2-40B4-BE49-F238E27FC236}">
                    <a16:creationId xmlns:a16="http://schemas.microsoft.com/office/drawing/2014/main" id="{8AC9BE5B-4E48-4F08-A2BC-AC3C3849F9DB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9" name="楕円 2178">
                <a:extLst>
                  <a:ext uri="{FF2B5EF4-FFF2-40B4-BE49-F238E27FC236}">
                    <a16:creationId xmlns:a16="http://schemas.microsoft.com/office/drawing/2014/main" id="{22C8320D-D275-4204-9E58-ED87437BA51E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0" name="楕円 2179">
                <a:extLst>
                  <a:ext uri="{FF2B5EF4-FFF2-40B4-BE49-F238E27FC236}">
                    <a16:creationId xmlns:a16="http://schemas.microsoft.com/office/drawing/2014/main" id="{585CE9A4-D355-4872-9A04-A71D14146006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50" name="グループ化 2149">
              <a:extLst>
                <a:ext uri="{FF2B5EF4-FFF2-40B4-BE49-F238E27FC236}">
                  <a16:creationId xmlns:a16="http://schemas.microsoft.com/office/drawing/2014/main" id="{2096D697-457E-4C66-AFC4-FD5E44CBA9EC}"/>
                </a:ext>
              </a:extLst>
            </p:cNvPr>
            <p:cNvGrpSpPr/>
            <p:nvPr/>
          </p:nvGrpSpPr>
          <p:grpSpPr>
            <a:xfrm>
              <a:off x="2915449" y="4509398"/>
              <a:ext cx="803126" cy="427493"/>
              <a:chOff x="2826358" y="4705124"/>
              <a:chExt cx="1164033" cy="619599"/>
            </a:xfrm>
          </p:grpSpPr>
          <p:sp>
            <p:nvSpPr>
              <p:cNvPr id="2171" name="楕円 2170">
                <a:extLst>
                  <a:ext uri="{FF2B5EF4-FFF2-40B4-BE49-F238E27FC236}">
                    <a16:creationId xmlns:a16="http://schemas.microsoft.com/office/drawing/2014/main" id="{899B0213-1E8D-47FA-89C8-20739323FC69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2" name="楕円 2171">
                <a:extLst>
                  <a:ext uri="{FF2B5EF4-FFF2-40B4-BE49-F238E27FC236}">
                    <a16:creationId xmlns:a16="http://schemas.microsoft.com/office/drawing/2014/main" id="{3E442EA9-5F7D-47DC-AAD5-ED7EC1C954A9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3" name="楕円 2172">
                <a:extLst>
                  <a:ext uri="{FF2B5EF4-FFF2-40B4-BE49-F238E27FC236}">
                    <a16:creationId xmlns:a16="http://schemas.microsoft.com/office/drawing/2014/main" id="{C5DC33F8-D498-4AC6-A784-CB8B113E09A7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4" name="楕円 2173">
                <a:extLst>
                  <a:ext uri="{FF2B5EF4-FFF2-40B4-BE49-F238E27FC236}">
                    <a16:creationId xmlns:a16="http://schemas.microsoft.com/office/drawing/2014/main" id="{8229530B-ED41-4E95-A323-9C52820AED02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5" name="楕円 2174">
                <a:extLst>
                  <a:ext uri="{FF2B5EF4-FFF2-40B4-BE49-F238E27FC236}">
                    <a16:creationId xmlns:a16="http://schemas.microsoft.com/office/drawing/2014/main" id="{5070F690-3A57-4630-B453-1E418A9C9DA9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51" name="グループ化 2150">
              <a:extLst>
                <a:ext uri="{FF2B5EF4-FFF2-40B4-BE49-F238E27FC236}">
                  <a16:creationId xmlns:a16="http://schemas.microsoft.com/office/drawing/2014/main" id="{877EA5F3-21D7-40C2-B9A4-A62513D013EE}"/>
                </a:ext>
              </a:extLst>
            </p:cNvPr>
            <p:cNvGrpSpPr/>
            <p:nvPr/>
          </p:nvGrpSpPr>
          <p:grpSpPr>
            <a:xfrm flipH="1">
              <a:off x="2549277" y="5012723"/>
              <a:ext cx="803126" cy="427493"/>
              <a:chOff x="2826358" y="4705124"/>
              <a:chExt cx="1164033" cy="619599"/>
            </a:xfrm>
          </p:grpSpPr>
          <p:sp>
            <p:nvSpPr>
              <p:cNvPr id="2166" name="楕円 2165">
                <a:extLst>
                  <a:ext uri="{FF2B5EF4-FFF2-40B4-BE49-F238E27FC236}">
                    <a16:creationId xmlns:a16="http://schemas.microsoft.com/office/drawing/2014/main" id="{CEC7C7AC-A36E-4704-A0AE-BD86A9EB6345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7" name="楕円 2166">
                <a:extLst>
                  <a:ext uri="{FF2B5EF4-FFF2-40B4-BE49-F238E27FC236}">
                    <a16:creationId xmlns:a16="http://schemas.microsoft.com/office/drawing/2014/main" id="{1E71FA91-5468-4E82-B792-183EA9E687CF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8" name="楕円 2167">
                <a:extLst>
                  <a:ext uri="{FF2B5EF4-FFF2-40B4-BE49-F238E27FC236}">
                    <a16:creationId xmlns:a16="http://schemas.microsoft.com/office/drawing/2014/main" id="{77B52F9A-B0E1-4FAC-9906-200F71998E58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9" name="楕円 2168">
                <a:extLst>
                  <a:ext uri="{FF2B5EF4-FFF2-40B4-BE49-F238E27FC236}">
                    <a16:creationId xmlns:a16="http://schemas.microsoft.com/office/drawing/2014/main" id="{BDAD6887-AD1A-44BD-84BA-2FEF7D4771A6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0" name="楕円 2169">
                <a:extLst>
                  <a:ext uri="{FF2B5EF4-FFF2-40B4-BE49-F238E27FC236}">
                    <a16:creationId xmlns:a16="http://schemas.microsoft.com/office/drawing/2014/main" id="{1AFDEE7D-BA92-4FB6-9B96-FF5F61A174A2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152" name="円: 塗りつぶしなし 2151">
              <a:extLst>
                <a:ext uri="{FF2B5EF4-FFF2-40B4-BE49-F238E27FC236}">
                  <a16:creationId xmlns:a16="http://schemas.microsoft.com/office/drawing/2014/main" id="{4FAF555B-A0F0-4B21-A8EB-76CBFCBBE9EF}"/>
                </a:ext>
              </a:extLst>
            </p:cNvPr>
            <p:cNvSpPr/>
            <p:nvPr/>
          </p:nvSpPr>
          <p:spPr>
            <a:xfrm>
              <a:off x="2874890" y="5340581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3" name="円: 塗りつぶしなし 2152">
              <a:extLst>
                <a:ext uri="{FF2B5EF4-FFF2-40B4-BE49-F238E27FC236}">
                  <a16:creationId xmlns:a16="http://schemas.microsoft.com/office/drawing/2014/main" id="{A5418719-3032-48E8-8422-E8BBC42584C3}"/>
                </a:ext>
              </a:extLst>
            </p:cNvPr>
            <p:cNvSpPr/>
            <p:nvPr/>
          </p:nvSpPr>
          <p:spPr>
            <a:xfrm>
              <a:off x="3546403" y="4921481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4" name="円: 塗りつぶしなし 2153">
              <a:extLst>
                <a:ext uri="{FF2B5EF4-FFF2-40B4-BE49-F238E27FC236}">
                  <a16:creationId xmlns:a16="http://schemas.microsoft.com/office/drawing/2014/main" id="{E41ADC9C-D181-4001-871A-45A8CD6936DA}"/>
                </a:ext>
              </a:extLst>
            </p:cNvPr>
            <p:cNvSpPr/>
            <p:nvPr/>
          </p:nvSpPr>
          <p:spPr>
            <a:xfrm>
              <a:off x="3977409" y="4733363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5" name="円: 塗りつぶしなし 2154">
              <a:extLst>
                <a:ext uri="{FF2B5EF4-FFF2-40B4-BE49-F238E27FC236}">
                  <a16:creationId xmlns:a16="http://schemas.microsoft.com/office/drawing/2014/main" id="{A27D30DA-E185-421E-BBBA-7C18C4A3FBB6}"/>
                </a:ext>
              </a:extLst>
            </p:cNvPr>
            <p:cNvSpPr/>
            <p:nvPr/>
          </p:nvSpPr>
          <p:spPr>
            <a:xfrm>
              <a:off x="2560565" y="4847663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6" name="円: 塗りつぶしなし 2155">
              <a:extLst>
                <a:ext uri="{FF2B5EF4-FFF2-40B4-BE49-F238E27FC236}">
                  <a16:creationId xmlns:a16="http://schemas.microsoft.com/office/drawing/2014/main" id="{AD2145CE-21E0-4FBA-B3B8-D250D5680A13}"/>
                </a:ext>
              </a:extLst>
            </p:cNvPr>
            <p:cNvSpPr/>
            <p:nvPr/>
          </p:nvSpPr>
          <p:spPr>
            <a:xfrm>
              <a:off x="3048721" y="4526194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7" name="円: 塗りつぶしなし 2156">
              <a:extLst>
                <a:ext uri="{FF2B5EF4-FFF2-40B4-BE49-F238E27FC236}">
                  <a16:creationId xmlns:a16="http://schemas.microsoft.com/office/drawing/2014/main" id="{F0F99ABF-2B6A-4D82-B568-BC1563A91087}"/>
                </a:ext>
              </a:extLst>
            </p:cNvPr>
            <p:cNvSpPr/>
            <p:nvPr/>
          </p:nvSpPr>
          <p:spPr>
            <a:xfrm>
              <a:off x="3875015" y="4988156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8" name="円: 塗りつぶしなし 2157">
              <a:extLst>
                <a:ext uri="{FF2B5EF4-FFF2-40B4-BE49-F238E27FC236}">
                  <a16:creationId xmlns:a16="http://schemas.microsoft.com/office/drawing/2014/main" id="{9863E6B5-553F-41A9-8E13-60B3253756EE}"/>
                </a:ext>
              </a:extLst>
            </p:cNvPr>
            <p:cNvSpPr/>
            <p:nvPr/>
          </p:nvSpPr>
          <p:spPr>
            <a:xfrm>
              <a:off x="4055990" y="5138175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59" name="円: 塗りつぶしなし 2158">
              <a:extLst>
                <a:ext uri="{FF2B5EF4-FFF2-40B4-BE49-F238E27FC236}">
                  <a16:creationId xmlns:a16="http://schemas.microsoft.com/office/drawing/2014/main" id="{995BCA01-D33B-458B-9BF7-59DFCAFBC2CE}"/>
                </a:ext>
              </a:extLst>
            </p:cNvPr>
            <p:cNvSpPr/>
            <p:nvPr/>
          </p:nvSpPr>
          <p:spPr>
            <a:xfrm>
              <a:off x="3641653" y="5297719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60" name="グループ化 2159">
              <a:extLst>
                <a:ext uri="{FF2B5EF4-FFF2-40B4-BE49-F238E27FC236}">
                  <a16:creationId xmlns:a16="http://schemas.microsoft.com/office/drawing/2014/main" id="{C7AC9DE9-3D7F-4B4C-A516-B760C53F97CF}"/>
                </a:ext>
              </a:extLst>
            </p:cNvPr>
            <p:cNvGrpSpPr/>
            <p:nvPr/>
          </p:nvGrpSpPr>
          <p:grpSpPr>
            <a:xfrm>
              <a:off x="2865740" y="4749652"/>
              <a:ext cx="700531" cy="427493"/>
              <a:chOff x="2826358" y="4705124"/>
              <a:chExt cx="1164033" cy="619599"/>
            </a:xfrm>
          </p:grpSpPr>
          <p:sp>
            <p:nvSpPr>
              <p:cNvPr id="2161" name="楕円 2160">
                <a:extLst>
                  <a:ext uri="{FF2B5EF4-FFF2-40B4-BE49-F238E27FC236}">
                    <a16:creationId xmlns:a16="http://schemas.microsoft.com/office/drawing/2014/main" id="{495016C7-B804-404F-BED5-C12D9F6A3FCE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2" name="楕円 2161">
                <a:extLst>
                  <a:ext uri="{FF2B5EF4-FFF2-40B4-BE49-F238E27FC236}">
                    <a16:creationId xmlns:a16="http://schemas.microsoft.com/office/drawing/2014/main" id="{92702533-48F8-4740-AEA5-1626162E8D63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3" name="楕円 2162">
                <a:extLst>
                  <a:ext uri="{FF2B5EF4-FFF2-40B4-BE49-F238E27FC236}">
                    <a16:creationId xmlns:a16="http://schemas.microsoft.com/office/drawing/2014/main" id="{CDC7817C-B131-471D-AAC6-C096B891E024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4" name="楕円 2163">
                <a:extLst>
                  <a:ext uri="{FF2B5EF4-FFF2-40B4-BE49-F238E27FC236}">
                    <a16:creationId xmlns:a16="http://schemas.microsoft.com/office/drawing/2014/main" id="{DC850E66-A2D2-46BE-AD9A-8A1E029D659F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5" name="楕円 2164">
                <a:extLst>
                  <a:ext uri="{FF2B5EF4-FFF2-40B4-BE49-F238E27FC236}">
                    <a16:creationId xmlns:a16="http://schemas.microsoft.com/office/drawing/2014/main" id="{5C944957-31E2-43A2-9D27-E050F744016A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212" name="テキスト ボックス 2211">
            <a:extLst>
              <a:ext uri="{FF2B5EF4-FFF2-40B4-BE49-F238E27FC236}">
                <a16:creationId xmlns:a16="http://schemas.microsoft.com/office/drawing/2014/main" id="{816C6410-B2A9-427D-B76F-39C4F0244B32}"/>
              </a:ext>
            </a:extLst>
          </p:cNvPr>
          <p:cNvSpPr txBox="1"/>
          <p:nvPr/>
        </p:nvSpPr>
        <p:spPr>
          <a:xfrm>
            <a:off x="5544449" y="637899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ゴマ漬け</a:t>
            </a:r>
          </a:p>
        </p:txBody>
      </p:sp>
      <p:grpSp>
        <p:nvGrpSpPr>
          <p:cNvPr id="2213" name="グループ化 2212">
            <a:extLst>
              <a:ext uri="{FF2B5EF4-FFF2-40B4-BE49-F238E27FC236}">
                <a16:creationId xmlns:a16="http://schemas.microsoft.com/office/drawing/2014/main" id="{E16014FE-601E-497C-8A3A-24B781AA4929}"/>
              </a:ext>
            </a:extLst>
          </p:cNvPr>
          <p:cNvGrpSpPr/>
          <p:nvPr/>
        </p:nvGrpSpPr>
        <p:grpSpPr>
          <a:xfrm>
            <a:off x="8192934" y="839449"/>
            <a:ext cx="1491919" cy="1080014"/>
            <a:chOff x="2843948" y="2511639"/>
            <a:chExt cx="2562286" cy="1854863"/>
          </a:xfrm>
        </p:grpSpPr>
        <p:grpSp>
          <p:nvGrpSpPr>
            <p:cNvPr id="2214" name="グループ化 2213">
              <a:extLst>
                <a:ext uri="{FF2B5EF4-FFF2-40B4-BE49-F238E27FC236}">
                  <a16:creationId xmlns:a16="http://schemas.microsoft.com/office/drawing/2014/main" id="{5B636FBA-D44F-4CF6-AB29-0AB22E036B2C}"/>
                </a:ext>
              </a:extLst>
            </p:cNvPr>
            <p:cNvGrpSpPr/>
            <p:nvPr/>
          </p:nvGrpSpPr>
          <p:grpSpPr>
            <a:xfrm>
              <a:off x="2843948" y="2829803"/>
              <a:ext cx="2562286" cy="1536699"/>
              <a:chOff x="746064" y="1894185"/>
              <a:chExt cx="2562286" cy="1536699"/>
            </a:xfrm>
          </p:grpSpPr>
          <p:grpSp>
            <p:nvGrpSpPr>
              <p:cNvPr id="2239" name="グループ化 2238">
                <a:extLst>
                  <a:ext uri="{FF2B5EF4-FFF2-40B4-BE49-F238E27FC236}">
                    <a16:creationId xmlns:a16="http://schemas.microsoft.com/office/drawing/2014/main" id="{7275CD4D-BE9D-43AA-B3EA-4B0AE26A754D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242" name="フリーフォーム: 図形 2241">
                  <a:extLst>
                    <a:ext uri="{FF2B5EF4-FFF2-40B4-BE49-F238E27FC236}">
                      <a16:creationId xmlns:a16="http://schemas.microsoft.com/office/drawing/2014/main" id="{5A7FB650-9AB4-4DBF-AE42-357A58EF9DC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3" name="楕円 2242">
                  <a:extLst>
                    <a:ext uri="{FF2B5EF4-FFF2-40B4-BE49-F238E27FC236}">
                      <a16:creationId xmlns:a16="http://schemas.microsoft.com/office/drawing/2014/main" id="{94B837A2-E35F-46FF-881C-22FA198A4B3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40" name="楕円 2239">
                <a:extLst>
                  <a:ext uri="{FF2B5EF4-FFF2-40B4-BE49-F238E27FC236}">
                    <a16:creationId xmlns:a16="http://schemas.microsoft.com/office/drawing/2014/main" id="{E022E8C7-4072-4074-9D86-6E9FEA262CEC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1" name="フリーフォーム: 図形 2240">
                <a:extLst>
                  <a:ext uri="{FF2B5EF4-FFF2-40B4-BE49-F238E27FC236}">
                    <a16:creationId xmlns:a16="http://schemas.microsoft.com/office/drawing/2014/main" id="{710CA4FA-28E4-42CE-AF35-CAE824E984E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15" name="グループ化 2214">
              <a:extLst>
                <a:ext uri="{FF2B5EF4-FFF2-40B4-BE49-F238E27FC236}">
                  <a16:creationId xmlns:a16="http://schemas.microsoft.com/office/drawing/2014/main" id="{104B80BF-E3D3-4DC7-A3F6-EA5B4A4566ED}"/>
                </a:ext>
              </a:extLst>
            </p:cNvPr>
            <p:cNvGrpSpPr/>
            <p:nvPr/>
          </p:nvGrpSpPr>
          <p:grpSpPr>
            <a:xfrm rot="21254565">
              <a:off x="3645251" y="2511639"/>
              <a:ext cx="959680" cy="961428"/>
              <a:chOff x="1699255" y="4739604"/>
              <a:chExt cx="959680" cy="961428"/>
            </a:xfrm>
          </p:grpSpPr>
          <p:grpSp>
            <p:nvGrpSpPr>
              <p:cNvPr id="2234" name="グループ化 2233">
                <a:extLst>
                  <a:ext uri="{FF2B5EF4-FFF2-40B4-BE49-F238E27FC236}">
                    <a16:creationId xmlns:a16="http://schemas.microsoft.com/office/drawing/2014/main" id="{26B6C45B-E05C-42D7-84F6-FF28DF88CCC6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2237" name="楕円 916">
                  <a:extLst>
                    <a:ext uri="{FF2B5EF4-FFF2-40B4-BE49-F238E27FC236}">
                      <a16:creationId xmlns:a16="http://schemas.microsoft.com/office/drawing/2014/main" id="{1EC5E400-0181-469A-B1ED-157EF1EF816D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8" name="フリーフォーム: 図形 2237">
                  <a:extLst>
                    <a:ext uri="{FF2B5EF4-FFF2-40B4-BE49-F238E27FC236}">
                      <a16:creationId xmlns:a16="http://schemas.microsoft.com/office/drawing/2014/main" id="{4D0A5C32-8452-4DA9-91B1-DC0B03CA3B6D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35" name="フリーフォーム: 図形 2234">
                <a:extLst>
                  <a:ext uri="{FF2B5EF4-FFF2-40B4-BE49-F238E27FC236}">
                    <a16:creationId xmlns:a16="http://schemas.microsoft.com/office/drawing/2014/main" id="{ABEB3871-5A4F-43F6-B65F-F27FE3A8D76C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6" name="月 2235">
                <a:extLst>
                  <a:ext uri="{FF2B5EF4-FFF2-40B4-BE49-F238E27FC236}">
                    <a16:creationId xmlns:a16="http://schemas.microsoft.com/office/drawing/2014/main" id="{21728448-DFF7-4360-9877-52F8880FD5F0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16" name="グループ化 2215">
              <a:extLst>
                <a:ext uri="{FF2B5EF4-FFF2-40B4-BE49-F238E27FC236}">
                  <a16:creationId xmlns:a16="http://schemas.microsoft.com/office/drawing/2014/main" id="{C80F61A4-0CBB-44BF-9F7F-40DB6A922723}"/>
                </a:ext>
              </a:extLst>
            </p:cNvPr>
            <p:cNvGrpSpPr/>
            <p:nvPr/>
          </p:nvGrpSpPr>
          <p:grpSpPr>
            <a:xfrm>
              <a:off x="2954314" y="2761178"/>
              <a:ext cx="959680" cy="961428"/>
              <a:chOff x="1699255" y="4739604"/>
              <a:chExt cx="959680" cy="961428"/>
            </a:xfrm>
          </p:grpSpPr>
          <p:grpSp>
            <p:nvGrpSpPr>
              <p:cNvPr id="2229" name="グループ化 2228">
                <a:extLst>
                  <a:ext uri="{FF2B5EF4-FFF2-40B4-BE49-F238E27FC236}">
                    <a16:creationId xmlns:a16="http://schemas.microsoft.com/office/drawing/2014/main" id="{17531BE0-2B85-4691-BFBA-FE14BBEA3704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2232" name="楕円 916">
                  <a:extLst>
                    <a:ext uri="{FF2B5EF4-FFF2-40B4-BE49-F238E27FC236}">
                      <a16:creationId xmlns:a16="http://schemas.microsoft.com/office/drawing/2014/main" id="{6C55FEF6-9338-42FA-BF65-139EFC319AB5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3" name="フリーフォーム: 図形 2232">
                  <a:extLst>
                    <a:ext uri="{FF2B5EF4-FFF2-40B4-BE49-F238E27FC236}">
                      <a16:creationId xmlns:a16="http://schemas.microsoft.com/office/drawing/2014/main" id="{D48BAF63-D435-4925-9CC4-921AC05C2805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30" name="フリーフォーム: 図形 2229">
                <a:extLst>
                  <a:ext uri="{FF2B5EF4-FFF2-40B4-BE49-F238E27FC236}">
                    <a16:creationId xmlns:a16="http://schemas.microsoft.com/office/drawing/2014/main" id="{55CAEC03-8484-4A80-ADC5-18E3ED8DCE88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1" name="月 2230">
                <a:extLst>
                  <a:ext uri="{FF2B5EF4-FFF2-40B4-BE49-F238E27FC236}">
                    <a16:creationId xmlns:a16="http://schemas.microsoft.com/office/drawing/2014/main" id="{1A0507FA-E8F3-43FF-BF70-06DF9CEFAA2D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17" name="グループ化 2216">
              <a:extLst>
                <a:ext uri="{FF2B5EF4-FFF2-40B4-BE49-F238E27FC236}">
                  <a16:creationId xmlns:a16="http://schemas.microsoft.com/office/drawing/2014/main" id="{683F0283-1019-4052-9D97-E992CD229F11}"/>
                </a:ext>
              </a:extLst>
            </p:cNvPr>
            <p:cNvGrpSpPr/>
            <p:nvPr/>
          </p:nvGrpSpPr>
          <p:grpSpPr>
            <a:xfrm>
              <a:off x="4333534" y="2814518"/>
              <a:ext cx="959680" cy="961428"/>
              <a:chOff x="1699255" y="4739604"/>
              <a:chExt cx="959680" cy="961428"/>
            </a:xfrm>
          </p:grpSpPr>
          <p:grpSp>
            <p:nvGrpSpPr>
              <p:cNvPr id="2224" name="グループ化 2223">
                <a:extLst>
                  <a:ext uri="{FF2B5EF4-FFF2-40B4-BE49-F238E27FC236}">
                    <a16:creationId xmlns:a16="http://schemas.microsoft.com/office/drawing/2014/main" id="{2A899FA8-230C-4E1C-803B-06AADD1252B2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2227" name="楕円 916">
                  <a:extLst>
                    <a:ext uri="{FF2B5EF4-FFF2-40B4-BE49-F238E27FC236}">
                      <a16:creationId xmlns:a16="http://schemas.microsoft.com/office/drawing/2014/main" id="{B448CDF7-8CB2-4D43-A717-A245B58538C4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8" name="フリーフォーム: 図形 2227">
                  <a:extLst>
                    <a:ext uri="{FF2B5EF4-FFF2-40B4-BE49-F238E27FC236}">
                      <a16:creationId xmlns:a16="http://schemas.microsoft.com/office/drawing/2014/main" id="{230FF5C0-02A8-4BC5-8954-643D27EC3D5E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25" name="フリーフォーム: 図形 2224">
                <a:extLst>
                  <a:ext uri="{FF2B5EF4-FFF2-40B4-BE49-F238E27FC236}">
                    <a16:creationId xmlns:a16="http://schemas.microsoft.com/office/drawing/2014/main" id="{113F167B-AF09-4DB0-8AFB-563E2D5B77BD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6" name="月 2225">
                <a:extLst>
                  <a:ext uri="{FF2B5EF4-FFF2-40B4-BE49-F238E27FC236}">
                    <a16:creationId xmlns:a16="http://schemas.microsoft.com/office/drawing/2014/main" id="{46B787A7-7E01-473B-BA39-4DE6E65602C2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18" name="グループ化 2217">
              <a:extLst>
                <a:ext uri="{FF2B5EF4-FFF2-40B4-BE49-F238E27FC236}">
                  <a16:creationId xmlns:a16="http://schemas.microsoft.com/office/drawing/2014/main" id="{0E789ED8-15C7-4EBF-B83B-555D7475C14B}"/>
                </a:ext>
              </a:extLst>
            </p:cNvPr>
            <p:cNvGrpSpPr/>
            <p:nvPr/>
          </p:nvGrpSpPr>
          <p:grpSpPr>
            <a:xfrm rot="993066">
              <a:off x="3660209" y="3110005"/>
              <a:ext cx="959680" cy="961428"/>
              <a:chOff x="1699255" y="4739604"/>
              <a:chExt cx="959680" cy="961428"/>
            </a:xfrm>
          </p:grpSpPr>
          <p:grpSp>
            <p:nvGrpSpPr>
              <p:cNvPr id="2219" name="グループ化 2218">
                <a:extLst>
                  <a:ext uri="{FF2B5EF4-FFF2-40B4-BE49-F238E27FC236}">
                    <a16:creationId xmlns:a16="http://schemas.microsoft.com/office/drawing/2014/main" id="{557D90BC-296C-4D85-A38F-85AE8483A2F3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2222" name="楕円 916">
                  <a:extLst>
                    <a:ext uri="{FF2B5EF4-FFF2-40B4-BE49-F238E27FC236}">
                      <a16:creationId xmlns:a16="http://schemas.microsoft.com/office/drawing/2014/main" id="{B37027A0-2F12-4A61-B073-3DA805F971E5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3" name="フリーフォーム: 図形 2222">
                  <a:extLst>
                    <a:ext uri="{FF2B5EF4-FFF2-40B4-BE49-F238E27FC236}">
                      <a16:creationId xmlns:a16="http://schemas.microsoft.com/office/drawing/2014/main" id="{2A82B312-024B-4F36-99A8-442A94421BE8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20" name="フリーフォーム: 図形 2219">
                <a:extLst>
                  <a:ext uri="{FF2B5EF4-FFF2-40B4-BE49-F238E27FC236}">
                    <a16:creationId xmlns:a16="http://schemas.microsoft.com/office/drawing/2014/main" id="{035E4E1E-8B67-48BA-B450-87366130F4A3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1" name="月 2220">
                <a:extLst>
                  <a:ext uri="{FF2B5EF4-FFF2-40B4-BE49-F238E27FC236}">
                    <a16:creationId xmlns:a16="http://schemas.microsoft.com/office/drawing/2014/main" id="{F936883A-EB1B-468E-88A6-5691E2CDE00F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244" name="グループ化 2243">
            <a:extLst>
              <a:ext uri="{FF2B5EF4-FFF2-40B4-BE49-F238E27FC236}">
                <a16:creationId xmlns:a16="http://schemas.microsoft.com/office/drawing/2014/main" id="{1A9E1835-4EDC-4A5A-8069-3B3C4BDD7DCD}"/>
              </a:ext>
            </a:extLst>
          </p:cNvPr>
          <p:cNvGrpSpPr/>
          <p:nvPr/>
        </p:nvGrpSpPr>
        <p:grpSpPr>
          <a:xfrm>
            <a:off x="8125665" y="3119999"/>
            <a:ext cx="1539668" cy="951681"/>
            <a:chOff x="-1891725" y="6521453"/>
            <a:chExt cx="2867569" cy="1772469"/>
          </a:xfrm>
        </p:grpSpPr>
        <p:grpSp>
          <p:nvGrpSpPr>
            <p:cNvPr id="2245" name="グループ化 2244">
              <a:extLst>
                <a:ext uri="{FF2B5EF4-FFF2-40B4-BE49-F238E27FC236}">
                  <a16:creationId xmlns:a16="http://schemas.microsoft.com/office/drawing/2014/main" id="{E9B0D1E2-B16E-48B6-9BAA-B128B62171BD}"/>
                </a:ext>
              </a:extLst>
            </p:cNvPr>
            <p:cNvGrpSpPr/>
            <p:nvPr/>
          </p:nvGrpSpPr>
          <p:grpSpPr>
            <a:xfrm>
              <a:off x="-1710659" y="6757223"/>
              <a:ext cx="2562286" cy="1536699"/>
              <a:chOff x="746064" y="1894185"/>
              <a:chExt cx="2562286" cy="1536699"/>
            </a:xfrm>
          </p:grpSpPr>
          <p:grpSp>
            <p:nvGrpSpPr>
              <p:cNvPr id="2329" name="グループ化 2328">
                <a:extLst>
                  <a:ext uri="{FF2B5EF4-FFF2-40B4-BE49-F238E27FC236}">
                    <a16:creationId xmlns:a16="http://schemas.microsoft.com/office/drawing/2014/main" id="{DEA1E3B6-3662-4449-A361-5932A891FFD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332" name="フリーフォーム: 図形 2331">
                  <a:extLst>
                    <a:ext uri="{FF2B5EF4-FFF2-40B4-BE49-F238E27FC236}">
                      <a16:creationId xmlns:a16="http://schemas.microsoft.com/office/drawing/2014/main" id="{39EE9C78-08FE-44D3-9A85-50DEEE2124E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3" name="楕円 2332">
                  <a:extLst>
                    <a:ext uri="{FF2B5EF4-FFF2-40B4-BE49-F238E27FC236}">
                      <a16:creationId xmlns:a16="http://schemas.microsoft.com/office/drawing/2014/main" id="{D6D4D701-E5BA-44A7-8F38-DFCBE0155FD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30" name="楕円 2329">
                <a:extLst>
                  <a:ext uri="{FF2B5EF4-FFF2-40B4-BE49-F238E27FC236}">
                    <a16:creationId xmlns:a16="http://schemas.microsoft.com/office/drawing/2014/main" id="{F4CBBA82-1462-4E8D-A140-BCF68474F58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1" name="フリーフォーム: 図形 2330">
                <a:extLst>
                  <a:ext uri="{FF2B5EF4-FFF2-40B4-BE49-F238E27FC236}">
                    <a16:creationId xmlns:a16="http://schemas.microsoft.com/office/drawing/2014/main" id="{7E4FC529-D438-4499-8FFD-B6A9BF86847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46" name="グループ化 2245">
              <a:extLst>
                <a:ext uri="{FF2B5EF4-FFF2-40B4-BE49-F238E27FC236}">
                  <a16:creationId xmlns:a16="http://schemas.microsoft.com/office/drawing/2014/main" id="{3C2A79A8-C484-4E2A-9BC5-0E207AE2787B}"/>
                </a:ext>
              </a:extLst>
            </p:cNvPr>
            <p:cNvGrpSpPr/>
            <p:nvPr/>
          </p:nvGrpSpPr>
          <p:grpSpPr>
            <a:xfrm>
              <a:off x="-47010" y="6521453"/>
              <a:ext cx="1022854" cy="1003832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2326" name="円/楕円 1">
                <a:extLst>
                  <a:ext uri="{FF2B5EF4-FFF2-40B4-BE49-F238E27FC236}">
                    <a16:creationId xmlns:a16="http://schemas.microsoft.com/office/drawing/2014/main" id="{D9403124-D232-48C3-8249-3235E7291F28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27" name="円/楕円 1">
                <a:extLst>
                  <a:ext uri="{FF2B5EF4-FFF2-40B4-BE49-F238E27FC236}">
                    <a16:creationId xmlns:a16="http://schemas.microsoft.com/office/drawing/2014/main" id="{837A69BF-DDFF-489C-9EB1-3EDF5AB00D38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28" name="円/楕円 1">
                <a:extLst>
                  <a:ext uri="{FF2B5EF4-FFF2-40B4-BE49-F238E27FC236}">
                    <a16:creationId xmlns:a16="http://schemas.microsoft.com/office/drawing/2014/main" id="{3717FEBD-A0AD-40BE-B2A0-8995417E9417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247" name="グループ化 2246">
              <a:extLst>
                <a:ext uri="{FF2B5EF4-FFF2-40B4-BE49-F238E27FC236}">
                  <a16:creationId xmlns:a16="http://schemas.microsoft.com/office/drawing/2014/main" id="{C4A26253-3084-42AC-98FD-3FE4CE20404C}"/>
                </a:ext>
              </a:extLst>
            </p:cNvPr>
            <p:cNvGrpSpPr/>
            <p:nvPr/>
          </p:nvGrpSpPr>
          <p:grpSpPr>
            <a:xfrm rot="14400000">
              <a:off x="-1901236" y="6995250"/>
              <a:ext cx="1022854" cy="1003832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2323" name="円/楕円 1">
                <a:extLst>
                  <a:ext uri="{FF2B5EF4-FFF2-40B4-BE49-F238E27FC236}">
                    <a16:creationId xmlns:a16="http://schemas.microsoft.com/office/drawing/2014/main" id="{987FEB6B-3086-4348-9D9D-63A108F82A56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24" name="円/楕円 1">
                <a:extLst>
                  <a:ext uri="{FF2B5EF4-FFF2-40B4-BE49-F238E27FC236}">
                    <a16:creationId xmlns:a16="http://schemas.microsoft.com/office/drawing/2014/main" id="{F16A70C6-7976-4CBB-9DD2-59B554539D30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25" name="円/楕円 1">
                <a:extLst>
                  <a:ext uri="{FF2B5EF4-FFF2-40B4-BE49-F238E27FC236}">
                    <a16:creationId xmlns:a16="http://schemas.microsoft.com/office/drawing/2014/main" id="{8DAAC398-1802-414A-B2A0-3F698BF752F1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248" name="グループ化 2247">
              <a:extLst>
                <a:ext uri="{FF2B5EF4-FFF2-40B4-BE49-F238E27FC236}">
                  <a16:creationId xmlns:a16="http://schemas.microsoft.com/office/drawing/2014/main" id="{C7488341-EB1B-443F-9A67-7EFCEA13ED98}"/>
                </a:ext>
              </a:extLst>
            </p:cNvPr>
            <p:cNvGrpSpPr/>
            <p:nvPr/>
          </p:nvGrpSpPr>
          <p:grpSpPr>
            <a:xfrm rot="20507251">
              <a:off x="-1342766" y="6887791"/>
              <a:ext cx="1559638" cy="427168"/>
              <a:chOff x="648316" y="4343006"/>
              <a:chExt cx="4952385" cy="1356404"/>
            </a:xfrm>
          </p:grpSpPr>
          <p:sp>
            <p:nvSpPr>
              <p:cNvPr id="2309" name="四角形: 角を丸くする 5">
                <a:extLst>
                  <a:ext uri="{FF2B5EF4-FFF2-40B4-BE49-F238E27FC236}">
                    <a16:creationId xmlns:a16="http://schemas.microsoft.com/office/drawing/2014/main" id="{CB2C4647-ED35-41E5-8358-66E74429A6E5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0" name="四角形: 角を丸くする 5">
                <a:extLst>
                  <a:ext uri="{FF2B5EF4-FFF2-40B4-BE49-F238E27FC236}">
                    <a16:creationId xmlns:a16="http://schemas.microsoft.com/office/drawing/2014/main" id="{E0BD83F0-9AC0-4E55-8B4C-405052E79E49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1" name="四角形: 角を丸くする 5">
                <a:extLst>
                  <a:ext uri="{FF2B5EF4-FFF2-40B4-BE49-F238E27FC236}">
                    <a16:creationId xmlns:a16="http://schemas.microsoft.com/office/drawing/2014/main" id="{CD7D07DF-F434-41A7-B5F5-8A0915B78176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2" name="フリーフォーム: 図形 2311">
                <a:extLst>
                  <a:ext uri="{FF2B5EF4-FFF2-40B4-BE49-F238E27FC236}">
                    <a16:creationId xmlns:a16="http://schemas.microsoft.com/office/drawing/2014/main" id="{1CDEBC13-8C64-4F01-86C6-7FAACE3A9D3B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3" name="フリーフォーム: 図形 2312">
                <a:extLst>
                  <a:ext uri="{FF2B5EF4-FFF2-40B4-BE49-F238E27FC236}">
                    <a16:creationId xmlns:a16="http://schemas.microsoft.com/office/drawing/2014/main" id="{3AA8BE85-E19F-4304-A17D-22BE518574D6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14" name="グループ化 2313">
                <a:extLst>
                  <a:ext uri="{FF2B5EF4-FFF2-40B4-BE49-F238E27FC236}">
                    <a16:creationId xmlns:a16="http://schemas.microsoft.com/office/drawing/2014/main" id="{09E65183-A9BB-4B29-B2B6-8B213E8D07A7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2321" name="楕円 2">
                  <a:extLst>
                    <a:ext uri="{FF2B5EF4-FFF2-40B4-BE49-F238E27FC236}">
                      <a16:creationId xmlns:a16="http://schemas.microsoft.com/office/drawing/2014/main" id="{CA99AE19-E506-4F81-9970-6B82FD037B41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2" name="楕円 2">
                  <a:extLst>
                    <a:ext uri="{FF2B5EF4-FFF2-40B4-BE49-F238E27FC236}">
                      <a16:creationId xmlns:a16="http://schemas.microsoft.com/office/drawing/2014/main" id="{B254461A-766A-4869-8F03-30E07ADB8F18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15" name="フリーフォーム: 図形 2314">
                <a:extLst>
                  <a:ext uri="{FF2B5EF4-FFF2-40B4-BE49-F238E27FC236}">
                    <a16:creationId xmlns:a16="http://schemas.microsoft.com/office/drawing/2014/main" id="{C1E2A132-7488-4793-AEAD-F6901C1E1C9C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6" name="月 2315">
                <a:extLst>
                  <a:ext uri="{FF2B5EF4-FFF2-40B4-BE49-F238E27FC236}">
                    <a16:creationId xmlns:a16="http://schemas.microsoft.com/office/drawing/2014/main" id="{FE3F7F9A-16F7-4FD2-8B3F-19550B75A9B8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7" name="楕円 2316">
                <a:extLst>
                  <a:ext uri="{FF2B5EF4-FFF2-40B4-BE49-F238E27FC236}">
                    <a16:creationId xmlns:a16="http://schemas.microsoft.com/office/drawing/2014/main" id="{02AA8EF4-F739-4261-AAEA-5901F7FE9ED4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8" name="楕円 2317">
                <a:extLst>
                  <a:ext uri="{FF2B5EF4-FFF2-40B4-BE49-F238E27FC236}">
                    <a16:creationId xmlns:a16="http://schemas.microsoft.com/office/drawing/2014/main" id="{8C0198E3-D303-4A0A-9D19-1D4CF9236D13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9" name="フリーフォーム: 図形 2318">
                <a:extLst>
                  <a:ext uri="{FF2B5EF4-FFF2-40B4-BE49-F238E27FC236}">
                    <a16:creationId xmlns:a16="http://schemas.microsoft.com/office/drawing/2014/main" id="{C45C8D29-78BA-4644-920E-705BF9E6AA8F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0" name="フリーフォーム: 図形 2319">
                <a:extLst>
                  <a:ext uri="{FF2B5EF4-FFF2-40B4-BE49-F238E27FC236}">
                    <a16:creationId xmlns:a16="http://schemas.microsoft.com/office/drawing/2014/main" id="{15694C73-7702-4E0B-BC24-FFEEEDA58F49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49" name="グループ化 2248">
              <a:extLst>
                <a:ext uri="{FF2B5EF4-FFF2-40B4-BE49-F238E27FC236}">
                  <a16:creationId xmlns:a16="http://schemas.microsoft.com/office/drawing/2014/main" id="{B54BB4FF-D7CD-44BF-A938-9C424A14C122}"/>
                </a:ext>
              </a:extLst>
            </p:cNvPr>
            <p:cNvGrpSpPr/>
            <p:nvPr/>
          </p:nvGrpSpPr>
          <p:grpSpPr>
            <a:xfrm rot="20507251">
              <a:off x="-859847" y="6911534"/>
              <a:ext cx="1559638" cy="427168"/>
              <a:chOff x="648316" y="4343006"/>
              <a:chExt cx="4952385" cy="1356404"/>
            </a:xfrm>
          </p:grpSpPr>
          <p:sp>
            <p:nvSpPr>
              <p:cNvPr id="2295" name="四角形: 角を丸くする 5">
                <a:extLst>
                  <a:ext uri="{FF2B5EF4-FFF2-40B4-BE49-F238E27FC236}">
                    <a16:creationId xmlns:a16="http://schemas.microsoft.com/office/drawing/2014/main" id="{FC5DCC7D-88A3-4F68-B056-6DBC7D32EB43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6" name="四角形: 角を丸くする 5">
                <a:extLst>
                  <a:ext uri="{FF2B5EF4-FFF2-40B4-BE49-F238E27FC236}">
                    <a16:creationId xmlns:a16="http://schemas.microsoft.com/office/drawing/2014/main" id="{17CA4FBE-1ED8-4961-B7C9-3E877B761AB2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7" name="四角形: 角を丸くする 5">
                <a:extLst>
                  <a:ext uri="{FF2B5EF4-FFF2-40B4-BE49-F238E27FC236}">
                    <a16:creationId xmlns:a16="http://schemas.microsoft.com/office/drawing/2014/main" id="{B56F2C50-A661-474D-BF12-0E34D327CBD8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8" name="フリーフォーム: 図形 2297">
                <a:extLst>
                  <a:ext uri="{FF2B5EF4-FFF2-40B4-BE49-F238E27FC236}">
                    <a16:creationId xmlns:a16="http://schemas.microsoft.com/office/drawing/2014/main" id="{DD0F733F-2FD3-4E12-9358-EFDE06F4D1E9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9" name="フリーフォーム: 図形 2298">
                <a:extLst>
                  <a:ext uri="{FF2B5EF4-FFF2-40B4-BE49-F238E27FC236}">
                    <a16:creationId xmlns:a16="http://schemas.microsoft.com/office/drawing/2014/main" id="{56D733B2-E678-4FE8-B0A3-B772F2911BFB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00" name="グループ化 2299">
                <a:extLst>
                  <a:ext uri="{FF2B5EF4-FFF2-40B4-BE49-F238E27FC236}">
                    <a16:creationId xmlns:a16="http://schemas.microsoft.com/office/drawing/2014/main" id="{49FC7E77-41C6-4A7A-906F-70EF36A8002C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2307" name="楕円 2">
                  <a:extLst>
                    <a:ext uri="{FF2B5EF4-FFF2-40B4-BE49-F238E27FC236}">
                      <a16:creationId xmlns:a16="http://schemas.microsoft.com/office/drawing/2014/main" id="{F553665F-39FA-44BE-8277-EB34D57B70DD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8" name="楕円 2">
                  <a:extLst>
                    <a:ext uri="{FF2B5EF4-FFF2-40B4-BE49-F238E27FC236}">
                      <a16:creationId xmlns:a16="http://schemas.microsoft.com/office/drawing/2014/main" id="{7EFEE243-E262-4D1C-8C08-504DBD74262A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01" name="フリーフォーム: 図形 2300">
                <a:extLst>
                  <a:ext uri="{FF2B5EF4-FFF2-40B4-BE49-F238E27FC236}">
                    <a16:creationId xmlns:a16="http://schemas.microsoft.com/office/drawing/2014/main" id="{52585690-35F7-4716-A13F-320DEE5BA566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2" name="月 2301">
                <a:extLst>
                  <a:ext uri="{FF2B5EF4-FFF2-40B4-BE49-F238E27FC236}">
                    <a16:creationId xmlns:a16="http://schemas.microsoft.com/office/drawing/2014/main" id="{CBA232C9-5221-42EC-90FA-7B461590054E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3" name="楕円 2302">
                <a:extLst>
                  <a:ext uri="{FF2B5EF4-FFF2-40B4-BE49-F238E27FC236}">
                    <a16:creationId xmlns:a16="http://schemas.microsoft.com/office/drawing/2014/main" id="{29149C78-820D-401B-AA5E-6A422CF7C807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4" name="楕円 2303">
                <a:extLst>
                  <a:ext uri="{FF2B5EF4-FFF2-40B4-BE49-F238E27FC236}">
                    <a16:creationId xmlns:a16="http://schemas.microsoft.com/office/drawing/2014/main" id="{55C5DB72-91BE-4103-B5EB-00FCFAF72E5E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5" name="フリーフォーム: 図形 2304">
                <a:extLst>
                  <a:ext uri="{FF2B5EF4-FFF2-40B4-BE49-F238E27FC236}">
                    <a16:creationId xmlns:a16="http://schemas.microsoft.com/office/drawing/2014/main" id="{55BEA99F-175C-4B0C-960B-5FD8BD21DEB7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6" name="フリーフォーム: 図形 2305">
                <a:extLst>
                  <a:ext uri="{FF2B5EF4-FFF2-40B4-BE49-F238E27FC236}">
                    <a16:creationId xmlns:a16="http://schemas.microsoft.com/office/drawing/2014/main" id="{41B563C2-DBDC-48C1-AFA9-2B1BCB72681C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50" name="グループ化 2249">
              <a:extLst>
                <a:ext uri="{FF2B5EF4-FFF2-40B4-BE49-F238E27FC236}">
                  <a16:creationId xmlns:a16="http://schemas.microsoft.com/office/drawing/2014/main" id="{37EB0C1F-8C99-44B6-A1F4-DEED866576BE}"/>
                </a:ext>
              </a:extLst>
            </p:cNvPr>
            <p:cNvGrpSpPr/>
            <p:nvPr/>
          </p:nvGrpSpPr>
          <p:grpSpPr>
            <a:xfrm rot="20507251">
              <a:off x="-1465731" y="7274709"/>
              <a:ext cx="1559638" cy="427168"/>
              <a:chOff x="648316" y="4343006"/>
              <a:chExt cx="4952385" cy="1356404"/>
            </a:xfrm>
          </p:grpSpPr>
          <p:sp>
            <p:nvSpPr>
              <p:cNvPr id="2281" name="四角形: 角を丸くする 5">
                <a:extLst>
                  <a:ext uri="{FF2B5EF4-FFF2-40B4-BE49-F238E27FC236}">
                    <a16:creationId xmlns:a16="http://schemas.microsoft.com/office/drawing/2014/main" id="{F8F3B525-FFC7-4B80-B270-23CFDDA5DFFB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2" name="四角形: 角を丸くする 5">
                <a:extLst>
                  <a:ext uri="{FF2B5EF4-FFF2-40B4-BE49-F238E27FC236}">
                    <a16:creationId xmlns:a16="http://schemas.microsoft.com/office/drawing/2014/main" id="{FFCB701B-3DDD-4482-9BAD-BC069D9829E6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3" name="四角形: 角を丸くする 5">
                <a:extLst>
                  <a:ext uri="{FF2B5EF4-FFF2-40B4-BE49-F238E27FC236}">
                    <a16:creationId xmlns:a16="http://schemas.microsoft.com/office/drawing/2014/main" id="{D4F9F203-6013-46A6-BF38-B0CEF6116247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4" name="フリーフォーム: 図形 2283">
                <a:extLst>
                  <a:ext uri="{FF2B5EF4-FFF2-40B4-BE49-F238E27FC236}">
                    <a16:creationId xmlns:a16="http://schemas.microsoft.com/office/drawing/2014/main" id="{EE4EB664-31E0-498D-A873-53B9D8DE7042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5" name="フリーフォーム: 図形 2284">
                <a:extLst>
                  <a:ext uri="{FF2B5EF4-FFF2-40B4-BE49-F238E27FC236}">
                    <a16:creationId xmlns:a16="http://schemas.microsoft.com/office/drawing/2014/main" id="{CE8EDA0F-9F04-441D-A252-F4E2DC19C1A7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86" name="グループ化 2285">
                <a:extLst>
                  <a:ext uri="{FF2B5EF4-FFF2-40B4-BE49-F238E27FC236}">
                    <a16:creationId xmlns:a16="http://schemas.microsoft.com/office/drawing/2014/main" id="{8455DAFF-467F-44AC-A37E-6AF5858A03CF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2293" name="楕円 2">
                  <a:extLst>
                    <a:ext uri="{FF2B5EF4-FFF2-40B4-BE49-F238E27FC236}">
                      <a16:creationId xmlns:a16="http://schemas.microsoft.com/office/drawing/2014/main" id="{F01E8AF0-396E-47C1-A265-2D1F4E846B61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4" name="楕円 2">
                  <a:extLst>
                    <a:ext uri="{FF2B5EF4-FFF2-40B4-BE49-F238E27FC236}">
                      <a16:creationId xmlns:a16="http://schemas.microsoft.com/office/drawing/2014/main" id="{3A3DD025-7F8C-4CD8-B722-626916F5C77C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87" name="フリーフォーム: 図形 2286">
                <a:extLst>
                  <a:ext uri="{FF2B5EF4-FFF2-40B4-BE49-F238E27FC236}">
                    <a16:creationId xmlns:a16="http://schemas.microsoft.com/office/drawing/2014/main" id="{E0E064F3-0230-4098-B5ED-F488454AF8A5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8" name="月 2287">
                <a:extLst>
                  <a:ext uri="{FF2B5EF4-FFF2-40B4-BE49-F238E27FC236}">
                    <a16:creationId xmlns:a16="http://schemas.microsoft.com/office/drawing/2014/main" id="{457063B9-C610-4E8B-8361-9EC810F44E0A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9" name="楕円 2288">
                <a:extLst>
                  <a:ext uri="{FF2B5EF4-FFF2-40B4-BE49-F238E27FC236}">
                    <a16:creationId xmlns:a16="http://schemas.microsoft.com/office/drawing/2014/main" id="{2D1BDA45-02A1-46A4-B35F-A4C155928CB3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0" name="楕円 2289">
                <a:extLst>
                  <a:ext uri="{FF2B5EF4-FFF2-40B4-BE49-F238E27FC236}">
                    <a16:creationId xmlns:a16="http://schemas.microsoft.com/office/drawing/2014/main" id="{091E209F-2D73-4660-8F65-F302AFADA009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1" name="フリーフォーム: 図形 2290">
                <a:extLst>
                  <a:ext uri="{FF2B5EF4-FFF2-40B4-BE49-F238E27FC236}">
                    <a16:creationId xmlns:a16="http://schemas.microsoft.com/office/drawing/2014/main" id="{4C9E880E-6D7F-46DA-9F07-BA01F067E727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2" name="フリーフォーム: 図形 2291">
                <a:extLst>
                  <a:ext uri="{FF2B5EF4-FFF2-40B4-BE49-F238E27FC236}">
                    <a16:creationId xmlns:a16="http://schemas.microsoft.com/office/drawing/2014/main" id="{080EBF14-C6B8-4EDE-A9DD-21D9097868C1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51" name="グループ化 2250">
              <a:extLst>
                <a:ext uri="{FF2B5EF4-FFF2-40B4-BE49-F238E27FC236}">
                  <a16:creationId xmlns:a16="http://schemas.microsoft.com/office/drawing/2014/main" id="{ACCD3C4E-7095-445A-8844-2B212F1A048F}"/>
                </a:ext>
              </a:extLst>
            </p:cNvPr>
            <p:cNvGrpSpPr/>
            <p:nvPr/>
          </p:nvGrpSpPr>
          <p:grpSpPr>
            <a:xfrm rot="20507251">
              <a:off x="-737069" y="7169933"/>
              <a:ext cx="1559638" cy="427168"/>
              <a:chOff x="648316" y="4343006"/>
              <a:chExt cx="4952385" cy="1356404"/>
            </a:xfrm>
          </p:grpSpPr>
          <p:sp>
            <p:nvSpPr>
              <p:cNvPr id="2267" name="四角形: 角を丸くする 5">
                <a:extLst>
                  <a:ext uri="{FF2B5EF4-FFF2-40B4-BE49-F238E27FC236}">
                    <a16:creationId xmlns:a16="http://schemas.microsoft.com/office/drawing/2014/main" id="{45D40E46-1D79-4E52-B9B1-AF4FB3744355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8" name="四角形: 角を丸くする 5">
                <a:extLst>
                  <a:ext uri="{FF2B5EF4-FFF2-40B4-BE49-F238E27FC236}">
                    <a16:creationId xmlns:a16="http://schemas.microsoft.com/office/drawing/2014/main" id="{1577E0C7-CB13-4039-8915-1B706636481B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9" name="四角形: 角を丸くする 5">
                <a:extLst>
                  <a:ext uri="{FF2B5EF4-FFF2-40B4-BE49-F238E27FC236}">
                    <a16:creationId xmlns:a16="http://schemas.microsoft.com/office/drawing/2014/main" id="{CF8D868E-0AC9-44D1-A46D-9B7A0FC6162D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0" name="フリーフォーム: 図形 2269">
                <a:extLst>
                  <a:ext uri="{FF2B5EF4-FFF2-40B4-BE49-F238E27FC236}">
                    <a16:creationId xmlns:a16="http://schemas.microsoft.com/office/drawing/2014/main" id="{274CA5CA-6AA6-46D6-B2E2-AE2EE8355CE9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1" name="フリーフォーム: 図形 2270">
                <a:extLst>
                  <a:ext uri="{FF2B5EF4-FFF2-40B4-BE49-F238E27FC236}">
                    <a16:creationId xmlns:a16="http://schemas.microsoft.com/office/drawing/2014/main" id="{820D6E7A-4317-4E79-B248-01CA13B0BAB8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72" name="グループ化 2271">
                <a:extLst>
                  <a:ext uri="{FF2B5EF4-FFF2-40B4-BE49-F238E27FC236}">
                    <a16:creationId xmlns:a16="http://schemas.microsoft.com/office/drawing/2014/main" id="{7E590F0C-3F44-4812-AA6E-AD90DEDD393B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2279" name="楕円 2">
                  <a:extLst>
                    <a:ext uri="{FF2B5EF4-FFF2-40B4-BE49-F238E27FC236}">
                      <a16:creationId xmlns:a16="http://schemas.microsoft.com/office/drawing/2014/main" id="{2F37C098-ED3F-4B4F-B528-4FCC8A37A823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0" name="楕円 2">
                  <a:extLst>
                    <a:ext uri="{FF2B5EF4-FFF2-40B4-BE49-F238E27FC236}">
                      <a16:creationId xmlns:a16="http://schemas.microsoft.com/office/drawing/2014/main" id="{8922FC26-B449-49B8-94D9-3C0A5B08A388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73" name="フリーフォーム: 図形 2272">
                <a:extLst>
                  <a:ext uri="{FF2B5EF4-FFF2-40B4-BE49-F238E27FC236}">
                    <a16:creationId xmlns:a16="http://schemas.microsoft.com/office/drawing/2014/main" id="{C2EC380A-387A-4635-ADA2-F021784B1E1E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4" name="月 2273">
                <a:extLst>
                  <a:ext uri="{FF2B5EF4-FFF2-40B4-BE49-F238E27FC236}">
                    <a16:creationId xmlns:a16="http://schemas.microsoft.com/office/drawing/2014/main" id="{D01F855E-D5D7-4EDD-925B-5E612F24587D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5" name="楕円 2274">
                <a:extLst>
                  <a:ext uri="{FF2B5EF4-FFF2-40B4-BE49-F238E27FC236}">
                    <a16:creationId xmlns:a16="http://schemas.microsoft.com/office/drawing/2014/main" id="{357B807F-454F-43B6-ABB7-4784ADCAD5ED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6" name="楕円 2275">
                <a:extLst>
                  <a:ext uri="{FF2B5EF4-FFF2-40B4-BE49-F238E27FC236}">
                    <a16:creationId xmlns:a16="http://schemas.microsoft.com/office/drawing/2014/main" id="{929B6395-F80D-4352-B233-72AF128A48B6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7" name="フリーフォーム: 図形 2276">
                <a:extLst>
                  <a:ext uri="{FF2B5EF4-FFF2-40B4-BE49-F238E27FC236}">
                    <a16:creationId xmlns:a16="http://schemas.microsoft.com/office/drawing/2014/main" id="{C8058041-AAB9-4977-B8DA-57E4C9FC7B7F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8" name="フリーフォーム: 図形 2277">
                <a:extLst>
                  <a:ext uri="{FF2B5EF4-FFF2-40B4-BE49-F238E27FC236}">
                    <a16:creationId xmlns:a16="http://schemas.microsoft.com/office/drawing/2014/main" id="{DB99DA85-9CE8-4352-B7A1-234CAD0DBA52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52" name="グループ化 2251">
              <a:extLst>
                <a:ext uri="{FF2B5EF4-FFF2-40B4-BE49-F238E27FC236}">
                  <a16:creationId xmlns:a16="http://schemas.microsoft.com/office/drawing/2014/main" id="{5F9FB273-5166-4F4A-A8D8-3A602E3B1DCC}"/>
                </a:ext>
              </a:extLst>
            </p:cNvPr>
            <p:cNvGrpSpPr/>
            <p:nvPr/>
          </p:nvGrpSpPr>
          <p:grpSpPr>
            <a:xfrm rot="20507251">
              <a:off x="-858512" y="7479496"/>
              <a:ext cx="1559638" cy="427168"/>
              <a:chOff x="648316" y="4343006"/>
              <a:chExt cx="4952385" cy="1356404"/>
            </a:xfrm>
          </p:grpSpPr>
          <p:sp>
            <p:nvSpPr>
              <p:cNvPr id="2253" name="四角形: 角を丸くする 5">
                <a:extLst>
                  <a:ext uri="{FF2B5EF4-FFF2-40B4-BE49-F238E27FC236}">
                    <a16:creationId xmlns:a16="http://schemas.microsoft.com/office/drawing/2014/main" id="{1105498A-A553-4F41-8F8F-33A547ACF564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4" name="四角形: 角を丸くする 5">
                <a:extLst>
                  <a:ext uri="{FF2B5EF4-FFF2-40B4-BE49-F238E27FC236}">
                    <a16:creationId xmlns:a16="http://schemas.microsoft.com/office/drawing/2014/main" id="{787F08C1-131E-45FC-8058-6CE86967F2B3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5" name="四角形: 角を丸くする 5">
                <a:extLst>
                  <a:ext uri="{FF2B5EF4-FFF2-40B4-BE49-F238E27FC236}">
                    <a16:creationId xmlns:a16="http://schemas.microsoft.com/office/drawing/2014/main" id="{EA062D97-7A28-4C4B-9C4E-0E5FDCC21101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6" name="フリーフォーム: 図形 2255">
                <a:extLst>
                  <a:ext uri="{FF2B5EF4-FFF2-40B4-BE49-F238E27FC236}">
                    <a16:creationId xmlns:a16="http://schemas.microsoft.com/office/drawing/2014/main" id="{3C22FA54-B59B-4A89-8B54-7FAB6AFA0EFB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7" name="フリーフォーム: 図形 2256">
                <a:extLst>
                  <a:ext uri="{FF2B5EF4-FFF2-40B4-BE49-F238E27FC236}">
                    <a16:creationId xmlns:a16="http://schemas.microsoft.com/office/drawing/2014/main" id="{EC3FD099-506F-43A9-97E3-7FE45F3C1EF1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58" name="グループ化 2257">
                <a:extLst>
                  <a:ext uri="{FF2B5EF4-FFF2-40B4-BE49-F238E27FC236}">
                    <a16:creationId xmlns:a16="http://schemas.microsoft.com/office/drawing/2014/main" id="{10B8179D-2D8F-42FE-A19D-BE1288134B7D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2265" name="楕円 2">
                  <a:extLst>
                    <a:ext uri="{FF2B5EF4-FFF2-40B4-BE49-F238E27FC236}">
                      <a16:creationId xmlns:a16="http://schemas.microsoft.com/office/drawing/2014/main" id="{7DF4DB94-E96B-4222-84AE-B2D563CD1609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6" name="楕円 2">
                  <a:extLst>
                    <a:ext uri="{FF2B5EF4-FFF2-40B4-BE49-F238E27FC236}">
                      <a16:creationId xmlns:a16="http://schemas.microsoft.com/office/drawing/2014/main" id="{578786B7-18E3-47EF-9F5D-9E0EBB5FF05E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59" name="フリーフォーム: 図形 2258">
                <a:extLst>
                  <a:ext uri="{FF2B5EF4-FFF2-40B4-BE49-F238E27FC236}">
                    <a16:creationId xmlns:a16="http://schemas.microsoft.com/office/drawing/2014/main" id="{1D4F8A6B-97BF-4672-8DCA-7124B920C409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0" name="月 2259">
                <a:extLst>
                  <a:ext uri="{FF2B5EF4-FFF2-40B4-BE49-F238E27FC236}">
                    <a16:creationId xmlns:a16="http://schemas.microsoft.com/office/drawing/2014/main" id="{77F5DA58-0ED3-4793-9EF8-D045C6F742C1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1" name="楕円 2260">
                <a:extLst>
                  <a:ext uri="{FF2B5EF4-FFF2-40B4-BE49-F238E27FC236}">
                    <a16:creationId xmlns:a16="http://schemas.microsoft.com/office/drawing/2014/main" id="{53E023A7-EF2E-4641-9F8D-7C7FBCD30F19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2" name="楕円 2261">
                <a:extLst>
                  <a:ext uri="{FF2B5EF4-FFF2-40B4-BE49-F238E27FC236}">
                    <a16:creationId xmlns:a16="http://schemas.microsoft.com/office/drawing/2014/main" id="{9AEB821B-CB3A-4274-8270-828133522DAC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3" name="フリーフォーム: 図形 2262">
                <a:extLst>
                  <a:ext uri="{FF2B5EF4-FFF2-40B4-BE49-F238E27FC236}">
                    <a16:creationId xmlns:a16="http://schemas.microsoft.com/office/drawing/2014/main" id="{D51C3DE8-8BFF-4167-81EC-5158828BB353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4" name="フリーフォーム: 図形 2263">
                <a:extLst>
                  <a:ext uri="{FF2B5EF4-FFF2-40B4-BE49-F238E27FC236}">
                    <a16:creationId xmlns:a16="http://schemas.microsoft.com/office/drawing/2014/main" id="{964DBF2D-C0D3-4ABB-9810-836EF7779994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334" name="グループ化 2333">
            <a:extLst>
              <a:ext uri="{FF2B5EF4-FFF2-40B4-BE49-F238E27FC236}">
                <a16:creationId xmlns:a16="http://schemas.microsoft.com/office/drawing/2014/main" id="{0F601F5F-FC54-4701-A250-164436979781}"/>
              </a:ext>
            </a:extLst>
          </p:cNvPr>
          <p:cNvGrpSpPr/>
          <p:nvPr/>
        </p:nvGrpSpPr>
        <p:grpSpPr>
          <a:xfrm>
            <a:off x="7199850" y="1886675"/>
            <a:ext cx="1491919" cy="1028295"/>
            <a:chOff x="6253447" y="2385060"/>
            <a:chExt cx="2562286" cy="1766039"/>
          </a:xfrm>
        </p:grpSpPr>
        <p:grpSp>
          <p:nvGrpSpPr>
            <p:cNvPr id="2335" name="グループ化 2334">
              <a:extLst>
                <a:ext uri="{FF2B5EF4-FFF2-40B4-BE49-F238E27FC236}">
                  <a16:creationId xmlns:a16="http://schemas.microsoft.com/office/drawing/2014/main" id="{30310939-7100-4224-AEE7-1057011542A2}"/>
                </a:ext>
              </a:extLst>
            </p:cNvPr>
            <p:cNvGrpSpPr/>
            <p:nvPr/>
          </p:nvGrpSpPr>
          <p:grpSpPr>
            <a:xfrm>
              <a:off x="6253447" y="2614400"/>
              <a:ext cx="2562286" cy="1536699"/>
              <a:chOff x="746064" y="1894185"/>
              <a:chExt cx="2562286" cy="1536699"/>
            </a:xfrm>
          </p:grpSpPr>
          <p:grpSp>
            <p:nvGrpSpPr>
              <p:cNvPr id="2353" name="グループ化 2352">
                <a:extLst>
                  <a:ext uri="{FF2B5EF4-FFF2-40B4-BE49-F238E27FC236}">
                    <a16:creationId xmlns:a16="http://schemas.microsoft.com/office/drawing/2014/main" id="{36729467-1BE9-4FD7-8273-00A5ED5B694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356" name="フリーフォーム: 図形 2355">
                  <a:extLst>
                    <a:ext uri="{FF2B5EF4-FFF2-40B4-BE49-F238E27FC236}">
                      <a16:creationId xmlns:a16="http://schemas.microsoft.com/office/drawing/2014/main" id="{973DB9F8-1529-4366-A97D-5960513C49F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7" name="楕円 2356">
                  <a:extLst>
                    <a:ext uri="{FF2B5EF4-FFF2-40B4-BE49-F238E27FC236}">
                      <a16:creationId xmlns:a16="http://schemas.microsoft.com/office/drawing/2014/main" id="{9E7E5EF3-6DAF-47D0-8440-C09D9B94A41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54" name="楕円 2353">
                <a:extLst>
                  <a:ext uri="{FF2B5EF4-FFF2-40B4-BE49-F238E27FC236}">
                    <a16:creationId xmlns:a16="http://schemas.microsoft.com/office/drawing/2014/main" id="{4325FB27-6AAF-485F-BCF0-821F4B86FC8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5" name="フリーフォーム: 図形 2354">
                <a:extLst>
                  <a:ext uri="{FF2B5EF4-FFF2-40B4-BE49-F238E27FC236}">
                    <a16:creationId xmlns:a16="http://schemas.microsoft.com/office/drawing/2014/main" id="{7C35A90A-EA0F-48E3-A369-62860012A84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36" name="グループ化 2335">
              <a:extLst>
                <a:ext uri="{FF2B5EF4-FFF2-40B4-BE49-F238E27FC236}">
                  <a16:creationId xmlns:a16="http://schemas.microsoft.com/office/drawing/2014/main" id="{6758BB3B-4DBD-46DC-B429-CA20F9CA78EF}"/>
                </a:ext>
              </a:extLst>
            </p:cNvPr>
            <p:cNvGrpSpPr/>
            <p:nvPr/>
          </p:nvGrpSpPr>
          <p:grpSpPr>
            <a:xfrm>
              <a:off x="6286742" y="2385060"/>
              <a:ext cx="2375950" cy="1447316"/>
              <a:chOff x="-41532" y="402068"/>
              <a:chExt cx="4059009" cy="2472557"/>
            </a:xfrm>
          </p:grpSpPr>
          <p:grpSp>
            <p:nvGrpSpPr>
              <p:cNvPr id="2337" name="グループ化 2336">
                <a:extLst>
                  <a:ext uri="{FF2B5EF4-FFF2-40B4-BE49-F238E27FC236}">
                    <a16:creationId xmlns:a16="http://schemas.microsoft.com/office/drawing/2014/main" id="{72840DC5-3780-4685-9F40-C377C52F3597}"/>
                  </a:ext>
                </a:extLst>
              </p:cNvPr>
              <p:cNvGrpSpPr/>
              <p:nvPr/>
            </p:nvGrpSpPr>
            <p:grpSpPr>
              <a:xfrm>
                <a:off x="223718" y="402068"/>
                <a:ext cx="2306739" cy="1058344"/>
                <a:chOff x="345974" y="270637"/>
                <a:chExt cx="2306739" cy="1058344"/>
              </a:xfrm>
            </p:grpSpPr>
            <p:sp>
              <p:nvSpPr>
                <p:cNvPr id="2350" name="楕円 10">
                  <a:extLst>
                    <a:ext uri="{FF2B5EF4-FFF2-40B4-BE49-F238E27FC236}">
                      <a16:creationId xmlns:a16="http://schemas.microsoft.com/office/drawing/2014/main" id="{337D85DA-ED99-4C59-B115-CED7898828A5}"/>
                    </a:ext>
                  </a:extLst>
                </p:cNvPr>
                <p:cNvSpPr/>
                <p:nvPr/>
              </p:nvSpPr>
              <p:spPr>
                <a:xfrm>
                  <a:off x="345974" y="270637"/>
                  <a:ext cx="2306739" cy="1058344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7279" h="1624512">
                      <a:moveTo>
                        <a:pt x="169455" y="750489"/>
                      </a:moveTo>
                      <a:cubicBezTo>
                        <a:pt x="531405" y="267362"/>
                        <a:pt x="1122497" y="15096"/>
                        <a:pt x="1734083" y="296"/>
                      </a:cubicBezTo>
                      <a:cubicBezTo>
                        <a:pt x="2345669" y="-14504"/>
                        <a:pt x="2849535" y="529510"/>
                        <a:pt x="3096019" y="661686"/>
                      </a:cubicBezTo>
                      <a:cubicBezTo>
                        <a:pt x="3347265" y="731950"/>
                        <a:pt x="3333614" y="790837"/>
                        <a:pt x="3155837" y="907651"/>
                      </a:cubicBezTo>
                      <a:cubicBezTo>
                        <a:pt x="2912950" y="1319341"/>
                        <a:pt x="2225859" y="1622639"/>
                        <a:pt x="1662646" y="1624507"/>
                      </a:cubicBezTo>
                      <a:cubicBezTo>
                        <a:pt x="1099433" y="1626375"/>
                        <a:pt x="501672" y="1157398"/>
                        <a:pt x="233757" y="1033160"/>
                      </a:cubicBezTo>
                      <a:cubicBezTo>
                        <a:pt x="-38920" y="975597"/>
                        <a:pt x="-89331" y="844846"/>
                        <a:pt x="169455" y="7504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1" name="フリーフォーム: 図形 2350">
                  <a:extLst>
                    <a:ext uri="{FF2B5EF4-FFF2-40B4-BE49-F238E27FC236}">
                      <a16:creationId xmlns:a16="http://schemas.microsoft.com/office/drawing/2014/main" id="{289B5EE9-6B78-4AA1-A2CF-363FEE43125B}"/>
                    </a:ext>
                  </a:extLst>
                </p:cNvPr>
                <p:cNvSpPr/>
                <p:nvPr/>
              </p:nvSpPr>
              <p:spPr>
                <a:xfrm>
                  <a:off x="692020" y="282843"/>
                  <a:ext cx="1813945" cy="1044511"/>
                </a:xfrm>
                <a:custGeom>
                  <a:avLst/>
                  <a:gdLst>
                    <a:gd name="connsiteX0" fmla="*/ 1132185 w 1813945"/>
                    <a:gd name="connsiteY0" fmla="*/ 780724 h 1044511"/>
                    <a:gd name="connsiteX1" fmla="*/ 1174311 w 1813945"/>
                    <a:gd name="connsiteY1" fmla="*/ 962520 h 1044511"/>
                    <a:gd name="connsiteX2" fmla="*/ 1175429 w 1813945"/>
                    <a:gd name="connsiteY2" fmla="*/ 998559 h 1044511"/>
                    <a:gd name="connsiteX3" fmla="*/ 1153715 w 1813945"/>
                    <a:gd name="connsiteY3" fmla="*/ 1004463 h 1044511"/>
                    <a:gd name="connsiteX4" fmla="*/ 1153497 w 1813945"/>
                    <a:gd name="connsiteY4" fmla="*/ 992347 h 1044511"/>
                    <a:gd name="connsiteX5" fmla="*/ 1132185 w 1813945"/>
                    <a:gd name="connsiteY5" fmla="*/ 780724 h 1044511"/>
                    <a:gd name="connsiteX6" fmla="*/ 741493 w 1813945"/>
                    <a:gd name="connsiteY6" fmla="*/ 728127 h 1044511"/>
                    <a:gd name="connsiteX7" fmla="*/ 787212 w 1813945"/>
                    <a:gd name="connsiteY7" fmla="*/ 1025784 h 1044511"/>
                    <a:gd name="connsiteX8" fmla="*/ 786631 w 1813945"/>
                    <a:gd name="connsiteY8" fmla="*/ 1044511 h 1044511"/>
                    <a:gd name="connsiteX9" fmla="*/ 764051 w 1813945"/>
                    <a:gd name="connsiteY9" fmla="*/ 1042556 h 1044511"/>
                    <a:gd name="connsiteX10" fmla="*/ 764353 w 1813945"/>
                    <a:gd name="connsiteY10" fmla="*/ 1025784 h 1044511"/>
                    <a:gd name="connsiteX11" fmla="*/ 741493 w 1813945"/>
                    <a:gd name="connsiteY11" fmla="*/ 728127 h 1044511"/>
                    <a:gd name="connsiteX12" fmla="*/ 1525245 w 1813945"/>
                    <a:gd name="connsiteY12" fmla="*/ 610169 h 1044511"/>
                    <a:gd name="connsiteX13" fmla="*/ 1503933 w 1813945"/>
                    <a:gd name="connsiteY13" fmla="*/ 821792 h 1044511"/>
                    <a:gd name="connsiteX14" fmla="*/ 1502936 w 1813945"/>
                    <a:gd name="connsiteY14" fmla="*/ 877228 h 1044511"/>
                    <a:gd name="connsiteX15" fmla="*/ 1480123 w 1813945"/>
                    <a:gd name="connsiteY15" fmla="*/ 888572 h 1044511"/>
                    <a:gd name="connsiteX16" fmla="*/ 1483119 w 1813945"/>
                    <a:gd name="connsiteY16" fmla="*/ 791965 h 1044511"/>
                    <a:gd name="connsiteX17" fmla="*/ 1525245 w 1813945"/>
                    <a:gd name="connsiteY17" fmla="*/ 610169 h 1044511"/>
                    <a:gd name="connsiteX18" fmla="*/ 1774955 w 1813945"/>
                    <a:gd name="connsiteY18" fmla="*/ 504290 h 1044511"/>
                    <a:gd name="connsiteX19" fmla="*/ 1812866 w 1813945"/>
                    <a:gd name="connsiteY19" fmla="*/ 635524 h 1044511"/>
                    <a:gd name="connsiteX20" fmla="*/ 1813945 w 1813945"/>
                    <a:gd name="connsiteY20" fmla="*/ 648465 h 1044511"/>
                    <a:gd name="connsiteX21" fmla="*/ 1793899 w 1813945"/>
                    <a:gd name="connsiteY21" fmla="*/ 673482 h 1044511"/>
                    <a:gd name="connsiteX22" fmla="*/ 1791782 w 1813945"/>
                    <a:gd name="connsiteY22" fmla="*/ 635552 h 1044511"/>
                    <a:gd name="connsiteX23" fmla="*/ 1774955 w 1813945"/>
                    <a:gd name="connsiteY23" fmla="*/ 504290 h 1044511"/>
                    <a:gd name="connsiteX24" fmla="*/ 179598 w 1813945"/>
                    <a:gd name="connsiteY24" fmla="*/ 501453 h 1044511"/>
                    <a:gd name="connsiteX25" fmla="*/ 227223 w 1813945"/>
                    <a:gd name="connsiteY25" fmla="*/ 862566 h 1044511"/>
                    <a:gd name="connsiteX26" fmla="*/ 226811 w 1813945"/>
                    <a:gd name="connsiteY26" fmla="*/ 878043 h 1044511"/>
                    <a:gd name="connsiteX27" fmla="*/ 203357 w 1813945"/>
                    <a:gd name="connsiteY27" fmla="*/ 866011 h 1044511"/>
                    <a:gd name="connsiteX28" fmla="*/ 203410 w 1813945"/>
                    <a:gd name="connsiteY28" fmla="*/ 862567 h 1044511"/>
                    <a:gd name="connsiteX29" fmla="*/ 179598 w 1813945"/>
                    <a:gd name="connsiteY29" fmla="*/ 501455 h 1044511"/>
                    <a:gd name="connsiteX30" fmla="*/ 22971 w 1813945"/>
                    <a:gd name="connsiteY30" fmla="*/ 249674 h 1044511"/>
                    <a:gd name="connsiteX31" fmla="*/ 23969 w 1813945"/>
                    <a:gd name="connsiteY31" fmla="*/ 314227 h 1044511"/>
                    <a:gd name="connsiteX32" fmla="*/ 46168 w 1813945"/>
                    <a:gd name="connsiteY32" fmla="*/ 570964 h 1044511"/>
                    <a:gd name="connsiteX33" fmla="*/ 46168 w 1813945"/>
                    <a:gd name="connsiteY33" fmla="*/ 570966 h 1044511"/>
                    <a:gd name="connsiteX34" fmla="*/ 2286 w 1813945"/>
                    <a:gd name="connsiteY34" fmla="*/ 350414 h 1044511"/>
                    <a:gd name="connsiteX35" fmla="*/ 0 w 1813945"/>
                    <a:gd name="connsiteY35" fmla="*/ 264560 h 1044511"/>
                    <a:gd name="connsiteX36" fmla="*/ 1552380 w 1813945"/>
                    <a:gd name="connsiteY36" fmla="*/ 237799 h 1044511"/>
                    <a:gd name="connsiteX37" fmla="*/ 1561244 w 1813945"/>
                    <a:gd name="connsiteY37" fmla="*/ 243475 h 1044511"/>
                    <a:gd name="connsiteX38" fmla="*/ 1574983 w 1813945"/>
                    <a:gd name="connsiteY38" fmla="*/ 253013 h 1044511"/>
                    <a:gd name="connsiteX39" fmla="*/ 1575525 w 1813945"/>
                    <a:gd name="connsiteY39" fmla="*/ 283142 h 1044511"/>
                    <a:gd name="connsiteX40" fmla="*/ 1596837 w 1813945"/>
                    <a:gd name="connsiteY40" fmla="*/ 494765 h 1044511"/>
                    <a:gd name="connsiteX41" fmla="*/ 1554711 w 1813945"/>
                    <a:gd name="connsiteY41" fmla="*/ 312969 h 1044511"/>
                    <a:gd name="connsiteX42" fmla="*/ 1289715 w 1813945"/>
                    <a:gd name="connsiteY42" fmla="*/ 147232 h 1044511"/>
                    <a:gd name="connsiteX43" fmla="*/ 1335434 w 1813945"/>
                    <a:gd name="connsiteY43" fmla="*/ 378701 h 1044511"/>
                    <a:gd name="connsiteX44" fmla="*/ 1289715 w 1813945"/>
                    <a:gd name="connsiteY44" fmla="*/ 610170 h 1044511"/>
                    <a:gd name="connsiteX45" fmla="*/ 1312575 w 1813945"/>
                    <a:gd name="connsiteY45" fmla="*/ 378701 h 1044511"/>
                    <a:gd name="connsiteX46" fmla="*/ 1289715 w 1813945"/>
                    <a:gd name="connsiteY46" fmla="*/ 147232 h 1044511"/>
                    <a:gd name="connsiteX47" fmla="*/ 523168 w 1813945"/>
                    <a:gd name="connsiteY47" fmla="*/ 142178 h 1044511"/>
                    <a:gd name="connsiteX48" fmla="*/ 568887 w 1813945"/>
                    <a:gd name="connsiteY48" fmla="*/ 439835 h 1044511"/>
                    <a:gd name="connsiteX49" fmla="*/ 523168 w 1813945"/>
                    <a:gd name="connsiteY49" fmla="*/ 737492 h 1044511"/>
                    <a:gd name="connsiteX50" fmla="*/ 546028 w 1813945"/>
                    <a:gd name="connsiteY50" fmla="*/ 439835 h 1044511"/>
                    <a:gd name="connsiteX51" fmla="*/ 523168 w 1813945"/>
                    <a:gd name="connsiteY51" fmla="*/ 142178 h 1044511"/>
                    <a:gd name="connsiteX52" fmla="*/ 949137 w 1813945"/>
                    <a:gd name="connsiteY52" fmla="*/ 118526 h 1044511"/>
                    <a:gd name="connsiteX53" fmla="*/ 926277 w 1813945"/>
                    <a:gd name="connsiteY53" fmla="*/ 416183 h 1044511"/>
                    <a:gd name="connsiteX54" fmla="*/ 949137 w 1813945"/>
                    <a:gd name="connsiteY54" fmla="*/ 713840 h 1044511"/>
                    <a:gd name="connsiteX55" fmla="*/ 903418 w 1813945"/>
                    <a:gd name="connsiteY55" fmla="*/ 416183 h 1044511"/>
                    <a:gd name="connsiteX56" fmla="*/ 949137 w 1813945"/>
                    <a:gd name="connsiteY56" fmla="*/ 118526 h 1044511"/>
                    <a:gd name="connsiteX57" fmla="*/ 309365 w 1813945"/>
                    <a:gd name="connsiteY57" fmla="*/ 99502 h 1044511"/>
                    <a:gd name="connsiteX58" fmla="*/ 312855 w 1813945"/>
                    <a:gd name="connsiteY58" fmla="*/ 162046 h 1044511"/>
                    <a:gd name="connsiteX59" fmla="*/ 329682 w 1813945"/>
                    <a:gd name="connsiteY59" fmla="*/ 293308 h 1044511"/>
                    <a:gd name="connsiteX60" fmla="*/ 287556 w 1813945"/>
                    <a:gd name="connsiteY60" fmla="*/ 111512 h 1044511"/>
                    <a:gd name="connsiteX61" fmla="*/ 287436 w 1813945"/>
                    <a:gd name="connsiteY61" fmla="*/ 107643 h 1044511"/>
                    <a:gd name="connsiteX62" fmla="*/ 1106872 w 1813945"/>
                    <a:gd name="connsiteY62" fmla="*/ 22157 h 1044511"/>
                    <a:gd name="connsiteX63" fmla="*/ 1129400 w 1813945"/>
                    <a:gd name="connsiteY63" fmla="*/ 28049 h 1044511"/>
                    <a:gd name="connsiteX64" fmla="*/ 1129194 w 1813945"/>
                    <a:gd name="connsiteY64" fmla="*/ 39484 h 1044511"/>
                    <a:gd name="connsiteX65" fmla="*/ 1152054 w 1813945"/>
                    <a:gd name="connsiteY65" fmla="*/ 337141 h 1044511"/>
                    <a:gd name="connsiteX66" fmla="*/ 1106335 w 1813945"/>
                    <a:gd name="connsiteY66" fmla="*/ 39484 h 1044511"/>
                    <a:gd name="connsiteX67" fmla="*/ 713284 w 1813945"/>
                    <a:gd name="connsiteY67" fmla="*/ 0 h 1044511"/>
                    <a:gd name="connsiteX68" fmla="*/ 711965 w 1813945"/>
                    <a:gd name="connsiteY68" fmla="*/ 73283 h 1044511"/>
                    <a:gd name="connsiteX69" fmla="*/ 734825 w 1813945"/>
                    <a:gd name="connsiteY69" fmla="*/ 370940 h 1044511"/>
                    <a:gd name="connsiteX70" fmla="*/ 689106 w 1813945"/>
                    <a:gd name="connsiteY70" fmla="*/ 73283 h 1044511"/>
                    <a:gd name="connsiteX71" fmla="*/ 691276 w 1813945"/>
                    <a:gd name="connsiteY71" fmla="*/ 3320 h 1044511"/>
                    <a:gd name="connsiteX72" fmla="*/ 710814 w 1813945"/>
                    <a:gd name="connsiteY72" fmla="*/ 168 h 1044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813945" h="1044511">
                      <a:moveTo>
                        <a:pt x="1132185" y="780724"/>
                      </a:moveTo>
                      <a:cubicBezTo>
                        <a:pt x="1151123" y="780724"/>
                        <a:pt x="1167371" y="855686"/>
                        <a:pt x="1174311" y="962520"/>
                      </a:cubicBezTo>
                      <a:lnTo>
                        <a:pt x="1175429" y="998559"/>
                      </a:lnTo>
                      <a:lnTo>
                        <a:pt x="1153715" y="1004463"/>
                      </a:lnTo>
                      <a:lnTo>
                        <a:pt x="1153497" y="992347"/>
                      </a:lnTo>
                      <a:cubicBezTo>
                        <a:pt x="1150440" y="908631"/>
                        <a:pt x="1142978" y="833424"/>
                        <a:pt x="1132185" y="780724"/>
                      </a:cubicBezTo>
                      <a:close/>
                      <a:moveTo>
                        <a:pt x="741493" y="728127"/>
                      </a:moveTo>
                      <a:cubicBezTo>
                        <a:pt x="766743" y="728127"/>
                        <a:pt x="787212" y="861393"/>
                        <a:pt x="787212" y="1025784"/>
                      </a:cubicBezTo>
                      <a:lnTo>
                        <a:pt x="786631" y="1044511"/>
                      </a:lnTo>
                      <a:lnTo>
                        <a:pt x="764051" y="1042556"/>
                      </a:lnTo>
                      <a:lnTo>
                        <a:pt x="764353" y="1025784"/>
                      </a:lnTo>
                      <a:cubicBezTo>
                        <a:pt x="764353" y="908672"/>
                        <a:pt x="755884" y="798394"/>
                        <a:pt x="741493" y="728127"/>
                      </a:cubicBezTo>
                      <a:close/>
                      <a:moveTo>
                        <a:pt x="1525245" y="610169"/>
                      </a:moveTo>
                      <a:cubicBezTo>
                        <a:pt x="1514452" y="662869"/>
                        <a:pt x="1506990" y="738076"/>
                        <a:pt x="1503933" y="821792"/>
                      </a:cubicBezTo>
                      <a:lnTo>
                        <a:pt x="1502936" y="877228"/>
                      </a:lnTo>
                      <a:lnTo>
                        <a:pt x="1480123" y="888572"/>
                      </a:lnTo>
                      <a:lnTo>
                        <a:pt x="1483119" y="791965"/>
                      </a:lnTo>
                      <a:cubicBezTo>
                        <a:pt x="1490059" y="685131"/>
                        <a:pt x="1506308" y="610169"/>
                        <a:pt x="1525245" y="610169"/>
                      </a:cubicBezTo>
                      <a:close/>
                      <a:moveTo>
                        <a:pt x="1774955" y="504290"/>
                      </a:moveTo>
                      <a:cubicBezTo>
                        <a:pt x="1790736" y="504290"/>
                        <a:pt x="1804650" y="556347"/>
                        <a:pt x="1812866" y="635524"/>
                      </a:cubicBezTo>
                      <a:lnTo>
                        <a:pt x="1813945" y="648465"/>
                      </a:lnTo>
                      <a:lnTo>
                        <a:pt x="1793899" y="673482"/>
                      </a:lnTo>
                      <a:lnTo>
                        <a:pt x="1791782" y="635552"/>
                      </a:lnTo>
                      <a:cubicBezTo>
                        <a:pt x="1787866" y="584560"/>
                        <a:pt x="1782151" y="539424"/>
                        <a:pt x="1774955" y="504290"/>
                      </a:cubicBezTo>
                      <a:close/>
                      <a:moveTo>
                        <a:pt x="179598" y="501453"/>
                      </a:moveTo>
                      <a:cubicBezTo>
                        <a:pt x="205901" y="501453"/>
                        <a:pt x="227223" y="663129"/>
                        <a:pt x="227223" y="862566"/>
                      </a:cubicBezTo>
                      <a:lnTo>
                        <a:pt x="226811" y="878043"/>
                      </a:lnTo>
                      <a:lnTo>
                        <a:pt x="203357" y="866011"/>
                      </a:lnTo>
                      <a:lnTo>
                        <a:pt x="203410" y="862567"/>
                      </a:lnTo>
                      <a:cubicBezTo>
                        <a:pt x="203410" y="720489"/>
                        <a:pt x="194588" y="586702"/>
                        <a:pt x="179598" y="501455"/>
                      </a:cubicBezTo>
                      <a:close/>
                      <a:moveTo>
                        <a:pt x="22971" y="249674"/>
                      </a:moveTo>
                      <a:lnTo>
                        <a:pt x="23969" y="314227"/>
                      </a:lnTo>
                      <a:cubicBezTo>
                        <a:pt x="27153" y="415790"/>
                        <a:pt x="34926" y="507029"/>
                        <a:pt x="46168" y="570964"/>
                      </a:cubicBezTo>
                      <a:lnTo>
                        <a:pt x="46168" y="570966"/>
                      </a:lnTo>
                      <a:cubicBezTo>
                        <a:pt x="26441" y="570966"/>
                        <a:pt x="9515" y="480023"/>
                        <a:pt x="2286" y="350414"/>
                      </a:cubicBezTo>
                      <a:lnTo>
                        <a:pt x="0" y="264560"/>
                      </a:lnTo>
                      <a:close/>
                      <a:moveTo>
                        <a:pt x="1552380" y="237799"/>
                      </a:moveTo>
                      <a:lnTo>
                        <a:pt x="1561244" y="243475"/>
                      </a:lnTo>
                      <a:lnTo>
                        <a:pt x="1574983" y="253013"/>
                      </a:lnTo>
                      <a:lnTo>
                        <a:pt x="1575525" y="283142"/>
                      </a:lnTo>
                      <a:cubicBezTo>
                        <a:pt x="1578582" y="366858"/>
                        <a:pt x="1586044" y="442065"/>
                        <a:pt x="1596837" y="494765"/>
                      </a:cubicBezTo>
                      <a:cubicBezTo>
                        <a:pt x="1577900" y="494765"/>
                        <a:pt x="1561651" y="419803"/>
                        <a:pt x="1554711" y="312969"/>
                      </a:cubicBezTo>
                      <a:close/>
                      <a:moveTo>
                        <a:pt x="1289715" y="147232"/>
                      </a:moveTo>
                      <a:cubicBezTo>
                        <a:pt x="1314965" y="147232"/>
                        <a:pt x="1335434" y="250864"/>
                        <a:pt x="1335434" y="378701"/>
                      </a:cubicBezTo>
                      <a:cubicBezTo>
                        <a:pt x="1335434" y="506538"/>
                        <a:pt x="1314965" y="610170"/>
                        <a:pt x="1289715" y="610170"/>
                      </a:cubicBezTo>
                      <a:cubicBezTo>
                        <a:pt x="1304105" y="555528"/>
                        <a:pt x="1312575" y="469772"/>
                        <a:pt x="1312575" y="378701"/>
                      </a:cubicBezTo>
                      <a:cubicBezTo>
                        <a:pt x="1312575" y="287630"/>
                        <a:pt x="1304106" y="201874"/>
                        <a:pt x="1289715" y="147232"/>
                      </a:cubicBezTo>
                      <a:close/>
                      <a:moveTo>
                        <a:pt x="523168" y="142178"/>
                      </a:moveTo>
                      <a:cubicBezTo>
                        <a:pt x="548418" y="142178"/>
                        <a:pt x="568887" y="275444"/>
                        <a:pt x="568887" y="439835"/>
                      </a:cubicBezTo>
                      <a:cubicBezTo>
                        <a:pt x="568887" y="604226"/>
                        <a:pt x="548418" y="737492"/>
                        <a:pt x="523168" y="737492"/>
                      </a:cubicBezTo>
                      <a:cubicBezTo>
                        <a:pt x="537559" y="667225"/>
                        <a:pt x="546028" y="556947"/>
                        <a:pt x="546028" y="439835"/>
                      </a:cubicBezTo>
                      <a:cubicBezTo>
                        <a:pt x="546028" y="322723"/>
                        <a:pt x="537559" y="212445"/>
                        <a:pt x="523168" y="142178"/>
                      </a:cubicBezTo>
                      <a:close/>
                      <a:moveTo>
                        <a:pt x="949137" y="118526"/>
                      </a:moveTo>
                      <a:cubicBezTo>
                        <a:pt x="934746" y="188793"/>
                        <a:pt x="926277" y="299071"/>
                        <a:pt x="926277" y="416183"/>
                      </a:cubicBezTo>
                      <a:cubicBezTo>
                        <a:pt x="926277" y="533295"/>
                        <a:pt x="934746" y="643573"/>
                        <a:pt x="949137" y="713840"/>
                      </a:cubicBezTo>
                      <a:cubicBezTo>
                        <a:pt x="923887" y="713840"/>
                        <a:pt x="903418" y="580574"/>
                        <a:pt x="903418" y="416183"/>
                      </a:cubicBezTo>
                      <a:cubicBezTo>
                        <a:pt x="903418" y="251792"/>
                        <a:pt x="923887" y="118526"/>
                        <a:pt x="949137" y="118526"/>
                      </a:cubicBezTo>
                      <a:close/>
                      <a:moveTo>
                        <a:pt x="309365" y="99502"/>
                      </a:moveTo>
                      <a:lnTo>
                        <a:pt x="312855" y="162046"/>
                      </a:lnTo>
                      <a:cubicBezTo>
                        <a:pt x="316772" y="213038"/>
                        <a:pt x="322487" y="258175"/>
                        <a:pt x="329682" y="293308"/>
                      </a:cubicBezTo>
                      <a:cubicBezTo>
                        <a:pt x="310745" y="293308"/>
                        <a:pt x="294496" y="218346"/>
                        <a:pt x="287556" y="111512"/>
                      </a:cubicBezTo>
                      <a:lnTo>
                        <a:pt x="287436" y="107643"/>
                      </a:lnTo>
                      <a:close/>
                      <a:moveTo>
                        <a:pt x="1106872" y="22157"/>
                      </a:moveTo>
                      <a:lnTo>
                        <a:pt x="1129400" y="28049"/>
                      </a:lnTo>
                      <a:lnTo>
                        <a:pt x="1129194" y="39484"/>
                      </a:lnTo>
                      <a:cubicBezTo>
                        <a:pt x="1129194" y="156596"/>
                        <a:pt x="1137663" y="266874"/>
                        <a:pt x="1152054" y="337141"/>
                      </a:cubicBezTo>
                      <a:cubicBezTo>
                        <a:pt x="1126804" y="337141"/>
                        <a:pt x="1106335" y="203875"/>
                        <a:pt x="1106335" y="39484"/>
                      </a:cubicBezTo>
                      <a:close/>
                      <a:moveTo>
                        <a:pt x="713284" y="0"/>
                      </a:moveTo>
                      <a:lnTo>
                        <a:pt x="711965" y="73283"/>
                      </a:lnTo>
                      <a:cubicBezTo>
                        <a:pt x="711965" y="190395"/>
                        <a:pt x="720434" y="300673"/>
                        <a:pt x="734825" y="370940"/>
                      </a:cubicBezTo>
                      <a:cubicBezTo>
                        <a:pt x="709575" y="370940"/>
                        <a:pt x="689106" y="237674"/>
                        <a:pt x="689106" y="73283"/>
                      </a:cubicBezTo>
                      <a:lnTo>
                        <a:pt x="691276" y="3320"/>
                      </a:lnTo>
                      <a:lnTo>
                        <a:pt x="710814" y="168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2" name="フリーフォーム: 図形 2351">
                  <a:extLst>
                    <a:ext uri="{FF2B5EF4-FFF2-40B4-BE49-F238E27FC236}">
                      <a16:creationId xmlns:a16="http://schemas.microsoft.com/office/drawing/2014/main" id="{E7113B9C-6FD6-4108-908F-83030B712EDE}"/>
                    </a:ext>
                  </a:extLst>
                </p:cNvPr>
                <p:cNvSpPr/>
                <p:nvPr/>
              </p:nvSpPr>
              <p:spPr>
                <a:xfrm>
                  <a:off x="345974" y="767091"/>
                  <a:ext cx="2306739" cy="560110"/>
                </a:xfrm>
                <a:custGeom>
                  <a:avLst/>
                  <a:gdLst>
                    <a:gd name="connsiteX0" fmla="*/ 10036 w 2306739"/>
                    <a:gd name="connsiteY0" fmla="*/ 56640 h 560110"/>
                    <a:gd name="connsiteX1" fmla="*/ 63643 w 2306739"/>
                    <a:gd name="connsiteY1" fmla="*/ 70312 h 560110"/>
                    <a:gd name="connsiteX2" fmla="*/ 1168061 w 2306739"/>
                    <a:gd name="connsiteY2" fmla="*/ 501123 h 560110"/>
                    <a:gd name="connsiteX3" fmla="*/ 2123865 w 2306739"/>
                    <a:gd name="connsiteY3" fmla="*/ 186816 h 560110"/>
                    <a:gd name="connsiteX4" fmla="*/ 2176911 w 2306739"/>
                    <a:gd name="connsiteY4" fmla="*/ 140000 h 560110"/>
                    <a:gd name="connsiteX5" fmla="*/ 2136757 w 2306739"/>
                    <a:gd name="connsiteY5" fmla="*/ 190109 h 560110"/>
                    <a:gd name="connsiteX6" fmla="*/ 1166707 w 2306739"/>
                    <a:gd name="connsiteY6" fmla="*/ 560107 h 560110"/>
                    <a:gd name="connsiteX7" fmla="*/ 164031 w 2306739"/>
                    <a:gd name="connsiteY7" fmla="*/ 174854 h 560110"/>
                    <a:gd name="connsiteX8" fmla="*/ 2933 w 2306739"/>
                    <a:gd name="connsiteY8" fmla="*/ 66092 h 560110"/>
                    <a:gd name="connsiteX9" fmla="*/ 2305505 w 2306739"/>
                    <a:gd name="connsiteY9" fmla="*/ 0 h 560110"/>
                    <a:gd name="connsiteX10" fmla="*/ 2306411 w 2306739"/>
                    <a:gd name="connsiteY10" fmla="*/ 1593 h 560110"/>
                    <a:gd name="connsiteX11" fmla="*/ 2285367 w 2306739"/>
                    <a:gd name="connsiteY11" fmla="*/ 42380 h 560110"/>
                    <a:gd name="connsiteX12" fmla="*/ 2254779 w 2306739"/>
                    <a:gd name="connsiteY12" fmla="*/ 64267 h 560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06739" h="560110">
                      <a:moveTo>
                        <a:pt x="10036" y="56640"/>
                      </a:moveTo>
                      <a:lnTo>
                        <a:pt x="63643" y="70312"/>
                      </a:lnTo>
                      <a:cubicBezTo>
                        <a:pt x="270720" y="160822"/>
                        <a:pt x="732742" y="502483"/>
                        <a:pt x="1168061" y="501123"/>
                      </a:cubicBezTo>
                      <a:cubicBezTo>
                        <a:pt x="1494550" y="500102"/>
                        <a:pt x="1874897" y="375557"/>
                        <a:pt x="2123865" y="186816"/>
                      </a:cubicBezTo>
                      <a:lnTo>
                        <a:pt x="2176911" y="140000"/>
                      </a:lnTo>
                      <a:lnTo>
                        <a:pt x="2136757" y="190109"/>
                      </a:lnTo>
                      <a:cubicBezTo>
                        <a:pt x="1924889" y="407626"/>
                        <a:pt x="1512521" y="559042"/>
                        <a:pt x="1166707" y="560107"/>
                      </a:cubicBezTo>
                      <a:cubicBezTo>
                        <a:pt x="771491" y="561324"/>
                        <a:pt x="352032" y="255793"/>
                        <a:pt x="164031" y="174854"/>
                      </a:cubicBezTo>
                      <a:cubicBezTo>
                        <a:pt x="44443" y="151415"/>
                        <a:pt x="-14221" y="109352"/>
                        <a:pt x="2933" y="66092"/>
                      </a:cubicBezTo>
                      <a:close/>
                      <a:moveTo>
                        <a:pt x="2305505" y="0"/>
                      </a:moveTo>
                      <a:lnTo>
                        <a:pt x="2306411" y="1593"/>
                      </a:lnTo>
                      <a:cubicBezTo>
                        <a:pt x="2308436" y="14006"/>
                        <a:pt x="2301053" y="27366"/>
                        <a:pt x="2285367" y="42380"/>
                      </a:cubicBezTo>
                      <a:lnTo>
                        <a:pt x="2254779" y="64267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38" name="グループ化 2337">
                <a:extLst>
                  <a:ext uri="{FF2B5EF4-FFF2-40B4-BE49-F238E27FC236}">
                    <a16:creationId xmlns:a16="http://schemas.microsoft.com/office/drawing/2014/main" id="{2A760C12-74BE-4A1A-A17F-B4DABC232D0F}"/>
                  </a:ext>
                </a:extLst>
              </p:cNvPr>
              <p:cNvGrpSpPr/>
              <p:nvPr/>
            </p:nvGrpSpPr>
            <p:grpSpPr>
              <a:xfrm>
                <a:off x="1469768" y="807939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2347" name="楕円 10">
                  <a:extLst>
                    <a:ext uri="{FF2B5EF4-FFF2-40B4-BE49-F238E27FC236}">
                      <a16:creationId xmlns:a16="http://schemas.microsoft.com/office/drawing/2014/main" id="{0BED2253-17FE-433E-81CA-D1CCD2057336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8" name="フリーフォーム: 図形 2347">
                  <a:extLst>
                    <a:ext uri="{FF2B5EF4-FFF2-40B4-BE49-F238E27FC236}">
                      <a16:creationId xmlns:a16="http://schemas.microsoft.com/office/drawing/2014/main" id="{16A762B4-2C48-4A3D-B52D-19F5684FD222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9" name="フリーフォーム: 図形 2348">
                  <a:extLst>
                    <a:ext uri="{FF2B5EF4-FFF2-40B4-BE49-F238E27FC236}">
                      <a16:creationId xmlns:a16="http://schemas.microsoft.com/office/drawing/2014/main" id="{0F18E921-54B0-4B24-8458-E4E4976C6C3C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39" name="グループ化 2338">
                <a:extLst>
                  <a:ext uri="{FF2B5EF4-FFF2-40B4-BE49-F238E27FC236}">
                    <a16:creationId xmlns:a16="http://schemas.microsoft.com/office/drawing/2014/main" id="{C0FAB164-ECA6-48AA-8CFE-AFE9BE03AB00}"/>
                  </a:ext>
                </a:extLst>
              </p:cNvPr>
              <p:cNvGrpSpPr/>
              <p:nvPr/>
            </p:nvGrpSpPr>
            <p:grpSpPr>
              <a:xfrm rot="771600">
                <a:off x="-41532" y="1265139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2344" name="楕円 10">
                  <a:extLst>
                    <a:ext uri="{FF2B5EF4-FFF2-40B4-BE49-F238E27FC236}">
                      <a16:creationId xmlns:a16="http://schemas.microsoft.com/office/drawing/2014/main" id="{BC9B41B2-F444-4867-AC80-A36F31E8D56F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5" name="フリーフォーム: 図形 2344">
                  <a:extLst>
                    <a:ext uri="{FF2B5EF4-FFF2-40B4-BE49-F238E27FC236}">
                      <a16:creationId xmlns:a16="http://schemas.microsoft.com/office/drawing/2014/main" id="{3C467EF5-C899-4D54-9AEC-1B08FF28D01C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6" name="フリーフォーム: 図形 2345">
                  <a:extLst>
                    <a:ext uri="{FF2B5EF4-FFF2-40B4-BE49-F238E27FC236}">
                      <a16:creationId xmlns:a16="http://schemas.microsoft.com/office/drawing/2014/main" id="{C1D9E83C-5C75-4FE7-B3B3-E71B25481EBB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40" name="グループ化 2339">
                <a:extLst>
                  <a:ext uri="{FF2B5EF4-FFF2-40B4-BE49-F238E27FC236}">
                    <a16:creationId xmlns:a16="http://schemas.microsoft.com/office/drawing/2014/main" id="{1D091FEA-A522-45A8-BD55-CF93433506CB}"/>
                  </a:ext>
                </a:extLst>
              </p:cNvPr>
              <p:cNvGrpSpPr/>
              <p:nvPr/>
            </p:nvGrpSpPr>
            <p:grpSpPr>
              <a:xfrm rot="21436732">
                <a:off x="1373065" y="1754272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2341" name="楕円 10">
                  <a:extLst>
                    <a:ext uri="{FF2B5EF4-FFF2-40B4-BE49-F238E27FC236}">
                      <a16:creationId xmlns:a16="http://schemas.microsoft.com/office/drawing/2014/main" id="{CB67238D-FE89-42DF-8295-941B01DE1B70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2" name="フリーフォーム: 図形 2341">
                  <a:extLst>
                    <a:ext uri="{FF2B5EF4-FFF2-40B4-BE49-F238E27FC236}">
                      <a16:creationId xmlns:a16="http://schemas.microsoft.com/office/drawing/2014/main" id="{703CE7E3-F64D-409D-9BEB-C30A3CDE4B63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3" name="フリーフォーム: 図形 2342">
                  <a:extLst>
                    <a:ext uri="{FF2B5EF4-FFF2-40B4-BE49-F238E27FC236}">
                      <a16:creationId xmlns:a16="http://schemas.microsoft.com/office/drawing/2014/main" id="{663231BD-7C08-47C9-91A1-C77D39219404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2359" name="テキスト ボックス 2358">
            <a:extLst>
              <a:ext uri="{FF2B5EF4-FFF2-40B4-BE49-F238E27FC236}">
                <a16:creationId xmlns:a16="http://schemas.microsoft.com/office/drawing/2014/main" id="{4D5BBFF9-2029-45E8-B27F-72A2A8E21211}"/>
              </a:ext>
            </a:extLst>
          </p:cNvPr>
          <p:cNvSpPr txBox="1"/>
          <p:nvPr/>
        </p:nvSpPr>
        <p:spPr>
          <a:xfrm>
            <a:off x="8525529" y="412139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イワシ</a:t>
            </a:r>
          </a:p>
        </p:txBody>
      </p:sp>
      <p:sp>
        <p:nvSpPr>
          <p:cNvPr id="2360" name="テキスト ボックス 2359">
            <a:extLst>
              <a:ext uri="{FF2B5EF4-FFF2-40B4-BE49-F238E27FC236}">
                <a16:creationId xmlns:a16="http://schemas.microsoft.com/office/drawing/2014/main" id="{4AB48C49-ACCF-412B-9BC8-8178E06EE180}"/>
              </a:ext>
            </a:extLst>
          </p:cNvPr>
          <p:cNvSpPr txBox="1"/>
          <p:nvPr/>
        </p:nvSpPr>
        <p:spPr>
          <a:xfrm>
            <a:off x="7338213" y="295864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サツマイモ</a:t>
            </a:r>
          </a:p>
        </p:txBody>
      </p:sp>
      <p:sp>
        <p:nvSpPr>
          <p:cNvPr id="2361" name="テキスト ボックス 2360">
            <a:extLst>
              <a:ext uri="{FF2B5EF4-FFF2-40B4-BE49-F238E27FC236}">
                <a16:creationId xmlns:a16="http://schemas.microsoft.com/office/drawing/2014/main" id="{FAC401F6-C82A-4B10-ABAA-435130B516F2}"/>
              </a:ext>
            </a:extLst>
          </p:cNvPr>
          <p:cNvSpPr txBox="1"/>
          <p:nvPr/>
        </p:nvSpPr>
        <p:spPr>
          <a:xfrm>
            <a:off x="8695855" y="194264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sp>
        <p:nvSpPr>
          <p:cNvPr id="2362" name="テキスト ボックス 2361">
            <a:extLst>
              <a:ext uri="{FF2B5EF4-FFF2-40B4-BE49-F238E27FC236}">
                <a16:creationId xmlns:a16="http://schemas.microsoft.com/office/drawing/2014/main" id="{5E2A9FD9-E6FA-41EC-9C42-DB47E3B6129E}"/>
              </a:ext>
            </a:extLst>
          </p:cNvPr>
          <p:cNvSpPr txBox="1"/>
          <p:nvPr/>
        </p:nvSpPr>
        <p:spPr>
          <a:xfrm>
            <a:off x="3403656" y="3302173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東京湾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千葉県と言えば・・・</a:t>
            </a:r>
          </a:p>
        </p:txBody>
      </p:sp>
      <p:sp>
        <p:nvSpPr>
          <p:cNvPr id="356" name="テキスト ボックス 355">
            <a:extLst>
              <a:ext uri="{FF2B5EF4-FFF2-40B4-BE49-F238E27FC236}">
                <a16:creationId xmlns:a16="http://schemas.microsoft.com/office/drawing/2014/main" id="{E82FA867-DD49-437C-B34F-C7268AD76C4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マザー牧場</a:t>
            </a:r>
          </a:p>
        </p:txBody>
      </p:sp>
      <p:sp>
        <p:nvSpPr>
          <p:cNvPr id="357" name="テキスト ボックス 356">
            <a:extLst>
              <a:ext uri="{FF2B5EF4-FFF2-40B4-BE49-F238E27FC236}">
                <a16:creationId xmlns:a16="http://schemas.microsoft.com/office/drawing/2014/main" id="{41F842EB-1C9A-43CE-BDFD-6945F1634A8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成田空港</a:t>
            </a:r>
          </a:p>
        </p:txBody>
      </p:sp>
      <p:sp>
        <p:nvSpPr>
          <p:cNvPr id="358" name="テキスト ボックス 357">
            <a:extLst>
              <a:ext uri="{FF2B5EF4-FFF2-40B4-BE49-F238E27FC236}">
                <a16:creationId xmlns:a16="http://schemas.microsoft.com/office/drawing/2014/main" id="{C11BE796-F052-4B52-BCBC-B393AA456D0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落花生</a:t>
            </a:r>
          </a:p>
        </p:txBody>
      </p:sp>
      <p:sp>
        <p:nvSpPr>
          <p:cNvPr id="359" name="テキスト ボックス 358">
            <a:extLst>
              <a:ext uri="{FF2B5EF4-FFF2-40B4-BE49-F238E27FC236}">
                <a16:creationId xmlns:a16="http://schemas.microsoft.com/office/drawing/2014/main" id="{E3476558-DB6E-434E-A093-0692ED55E4E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勝浦タンタンメン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0" name="テキスト ボックス 359">
            <a:extLst>
              <a:ext uri="{FF2B5EF4-FFF2-40B4-BE49-F238E27FC236}">
                <a16:creationId xmlns:a16="http://schemas.microsoft.com/office/drawing/2014/main" id="{7466DEAE-5BA3-473E-893B-5BD8B22E040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房総半島</a:t>
            </a:r>
          </a:p>
        </p:txBody>
      </p:sp>
      <p:sp>
        <p:nvSpPr>
          <p:cNvPr id="361" name="テキスト ボックス 360">
            <a:extLst>
              <a:ext uri="{FF2B5EF4-FFF2-40B4-BE49-F238E27FC236}">
                <a16:creationId xmlns:a16="http://schemas.microsoft.com/office/drawing/2014/main" id="{1B361B00-7F4D-447E-98A4-72C767B720DD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ニホンザル</a:t>
            </a:r>
          </a:p>
        </p:txBody>
      </p: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842307D4-B617-40A4-8E7E-1EF875799140}"/>
              </a:ext>
            </a:extLst>
          </p:cNvPr>
          <p:cNvGrpSpPr/>
          <p:nvPr/>
        </p:nvGrpSpPr>
        <p:grpSpPr>
          <a:xfrm rot="900000">
            <a:off x="784950" y="4775885"/>
            <a:ext cx="2468702" cy="681230"/>
            <a:chOff x="1499216" y="2619708"/>
            <a:chExt cx="2826466" cy="779958"/>
          </a:xfrm>
        </p:grpSpPr>
        <p:sp>
          <p:nvSpPr>
            <p:cNvPr id="365" name="台形 364">
              <a:extLst>
                <a:ext uri="{FF2B5EF4-FFF2-40B4-BE49-F238E27FC236}">
                  <a16:creationId xmlns:a16="http://schemas.microsoft.com/office/drawing/2014/main" id="{73C44FBC-0627-464E-B6AF-9A071FCC1D60}"/>
                </a:ext>
              </a:extLst>
            </p:cNvPr>
            <p:cNvSpPr/>
            <p:nvPr/>
          </p:nvSpPr>
          <p:spPr>
            <a:xfrm rot="10800000">
              <a:off x="1871799" y="3261487"/>
              <a:ext cx="45719" cy="72008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66" name="台形 365">
              <a:extLst>
                <a:ext uri="{FF2B5EF4-FFF2-40B4-BE49-F238E27FC236}">
                  <a16:creationId xmlns:a16="http://schemas.microsoft.com/office/drawing/2014/main" id="{6CBF67AA-74D9-4360-BD93-1802D6BA4C8D}"/>
                </a:ext>
              </a:extLst>
            </p:cNvPr>
            <p:cNvSpPr/>
            <p:nvPr/>
          </p:nvSpPr>
          <p:spPr>
            <a:xfrm rot="10800000">
              <a:off x="3239613" y="3236352"/>
              <a:ext cx="45719" cy="72008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F1D5585F-2669-4CC5-BEAF-C1BD5B7583A4}"/>
                </a:ext>
              </a:extLst>
            </p:cNvPr>
            <p:cNvSpPr/>
            <p:nvPr/>
          </p:nvSpPr>
          <p:spPr>
            <a:xfrm>
              <a:off x="1862228" y="3316397"/>
              <a:ext cx="64363" cy="64363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68" name="円: 塗りつぶしなし 367">
              <a:extLst>
                <a:ext uri="{FF2B5EF4-FFF2-40B4-BE49-F238E27FC236}">
                  <a16:creationId xmlns:a16="http://schemas.microsoft.com/office/drawing/2014/main" id="{CA8410F5-59C6-43F0-B532-DDB9C5CE6641}"/>
                </a:ext>
              </a:extLst>
            </p:cNvPr>
            <p:cNvSpPr/>
            <p:nvPr/>
          </p:nvSpPr>
          <p:spPr>
            <a:xfrm>
              <a:off x="1844589" y="3300023"/>
              <a:ext cx="99643" cy="99643"/>
            </a:xfrm>
            <a:prstGeom prst="donut">
              <a:avLst/>
            </a:prstGeom>
            <a:solidFill>
              <a:sysClr val="windowText" lastClr="0000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69" name="楕円 368">
              <a:extLst>
                <a:ext uri="{FF2B5EF4-FFF2-40B4-BE49-F238E27FC236}">
                  <a16:creationId xmlns:a16="http://schemas.microsoft.com/office/drawing/2014/main" id="{D59671AA-192B-4F04-81E6-CBB0900D4539}"/>
                </a:ext>
              </a:extLst>
            </p:cNvPr>
            <p:cNvSpPr/>
            <p:nvPr/>
          </p:nvSpPr>
          <p:spPr>
            <a:xfrm>
              <a:off x="3229066" y="3316397"/>
              <a:ext cx="64363" cy="64363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0" name="円: 塗りつぶしなし 369">
              <a:extLst>
                <a:ext uri="{FF2B5EF4-FFF2-40B4-BE49-F238E27FC236}">
                  <a16:creationId xmlns:a16="http://schemas.microsoft.com/office/drawing/2014/main" id="{D9E3CC0B-A368-4C19-8736-F88DE83BE76E}"/>
                </a:ext>
              </a:extLst>
            </p:cNvPr>
            <p:cNvSpPr/>
            <p:nvPr/>
          </p:nvSpPr>
          <p:spPr>
            <a:xfrm>
              <a:off x="3211427" y="3300023"/>
              <a:ext cx="99643" cy="99643"/>
            </a:xfrm>
            <a:prstGeom prst="donut">
              <a:avLst/>
            </a:prstGeom>
            <a:solidFill>
              <a:sysClr val="windowText" lastClr="0000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90CA2D9F-7664-41A9-BD5E-EF6B0A4F6850}"/>
                </a:ext>
              </a:extLst>
            </p:cNvPr>
            <p:cNvSpPr/>
            <p:nvPr/>
          </p:nvSpPr>
          <p:spPr>
            <a:xfrm rot="10800000" flipV="1">
              <a:off x="3767739" y="2619708"/>
              <a:ext cx="508955" cy="343679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  <a:gd name="connsiteX0" fmla="*/ 857284 w 857284"/>
                <a:gd name="connsiteY0" fmla="*/ 264470 h 264470"/>
                <a:gd name="connsiteX1" fmla="*/ 247906 w 857284"/>
                <a:gd name="connsiteY1" fmla="*/ 264470 h 264470"/>
                <a:gd name="connsiteX2" fmla="*/ 242316 w 857284"/>
                <a:gd name="connsiteY2" fmla="*/ 255283 h 264470"/>
                <a:gd name="connsiteX3" fmla="*/ 0 w 857284"/>
                <a:gd name="connsiteY3" fmla="*/ 4912 h 264470"/>
                <a:gd name="connsiteX4" fmla="*/ 319460 w 857284"/>
                <a:gd name="connsiteY4" fmla="*/ 0 h 264470"/>
                <a:gd name="connsiteX5" fmla="*/ 857284 w 857284"/>
                <a:gd name="connsiteY5" fmla="*/ 26447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84" h="264470">
                  <a:moveTo>
                    <a:pt x="857284" y="264470"/>
                  </a:moveTo>
                  <a:lnTo>
                    <a:pt x="247906" y="264470"/>
                  </a:lnTo>
                  <a:lnTo>
                    <a:pt x="242316" y="255283"/>
                  </a:lnTo>
                  <a:lnTo>
                    <a:pt x="0" y="4912"/>
                  </a:lnTo>
                  <a:lnTo>
                    <a:pt x="319460" y="0"/>
                  </a:lnTo>
                  <a:lnTo>
                    <a:pt x="857284" y="26447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B1DFF6F6-B4B6-448F-B7C5-2067B9FAABD2}"/>
                </a:ext>
              </a:extLst>
            </p:cNvPr>
            <p:cNvSpPr/>
            <p:nvPr/>
          </p:nvSpPr>
          <p:spPr>
            <a:xfrm rot="10800000" flipV="1">
              <a:off x="1499216" y="2910519"/>
              <a:ext cx="2749034" cy="360248"/>
            </a:xfrm>
            <a:custGeom>
              <a:avLst/>
              <a:gdLst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2032375 w 2855305"/>
                <a:gd name="connsiteY2" fmla="*/ 61479 h 411466"/>
                <a:gd name="connsiteX3" fmla="*/ 917934 w 2855305"/>
                <a:gd name="connsiteY3" fmla="*/ 61479 h 411466"/>
                <a:gd name="connsiteX4" fmla="*/ 917934 w 2855305"/>
                <a:gd name="connsiteY4" fmla="*/ 42650 h 411466"/>
                <a:gd name="connsiteX5" fmla="*/ 458968 w 2855305"/>
                <a:gd name="connsiteY5" fmla="*/ 42649 h 411466"/>
                <a:gd name="connsiteX6" fmla="*/ 0 w 2855305"/>
                <a:gd name="connsiteY6" fmla="*/ 205733 h 411466"/>
                <a:gd name="connsiteX7" fmla="*/ 458968 w 2855305"/>
                <a:gd name="connsiteY7" fmla="*/ 368817 h 411466"/>
                <a:gd name="connsiteX8" fmla="*/ 917934 w 2855305"/>
                <a:gd name="connsiteY8" fmla="*/ 368817 h 411466"/>
                <a:gd name="connsiteX9" fmla="*/ 917934 w 2855305"/>
                <a:gd name="connsiteY9" fmla="*/ 349987 h 411466"/>
                <a:gd name="connsiteX10" fmla="*/ 2032375 w 2855305"/>
                <a:gd name="connsiteY10" fmla="*/ 349986 h 411466"/>
                <a:gd name="connsiteX11" fmla="*/ 2032375 w 2855305"/>
                <a:gd name="connsiteY11" fmla="*/ 411466 h 411466"/>
                <a:gd name="connsiteX12" fmla="*/ 2443839 w 2855305"/>
                <a:gd name="connsiteY12" fmla="*/ 411466 h 411466"/>
                <a:gd name="connsiteX13" fmla="*/ 2855305 w 2855305"/>
                <a:gd name="connsiteY13" fmla="*/ 205733 h 411466"/>
                <a:gd name="connsiteX14" fmla="*/ 2443839 w 2855305"/>
                <a:gd name="connsiteY14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917934 w 2855305"/>
                <a:gd name="connsiteY8" fmla="*/ 349987 h 411466"/>
                <a:gd name="connsiteX9" fmla="*/ 2032375 w 2855305"/>
                <a:gd name="connsiteY9" fmla="*/ 349986 h 411466"/>
                <a:gd name="connsiteX10" fmla="*/ 2032375 w 2855305"/>
                <a:gd name="connsiteY10" fmla="*/ 411466 h 411466"/>
                <a:gd name="connsiteX11" fmla="*/ 2443839 w 2855305"/>
                <a:gd name="connsiteY11" fmla="*/ 411466 h 411466"/>
                <a:gd name="connsiteX12" fmla="*/ 2855305 w 2855305"/>
                <a:gd name="connsiteY12" fmla="*/ 205733 h 411466"/>
                <a:gd name="connsiteX13" fmla="*/ 2443839 w 2855305"/>
                <a:gd name="connsiteY13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917934 w 2855305"/>
                <a:gd name="connsiteY8" fmla="*/ 349987 h 411466"/>
                <a:gd name="connsiteX9" fmla="*/ 2032375 w 2855305"/>
                <a:gd name="connsiteY9" fmla="*/ 411466 h 411466"/>
                <a:gd name="connsiteX10" fmla="*/ 2443839 w 2855305"/>
                <a:gd name="connsiteY10" fmla="*/ 411466 h 411466"/>
                <a:gd name="connsiteX11" fmla="*/ 2855305 w 2855305"/>
                <a:gd name="connsiteY11" fmla="*/ 205733 h 411466"/>
                <a:gd name="connsiteX12" fmla="*/ 2443839 w 2855305"/>
                <a:gd name="connsiteY12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2032375 w 2855305"/>
                <a:gd name="connsiteY8" fmla="*/ 411466 h 411466"/>
                <a:gd name="connsiteX9" fmla="*/ 2443839 w 2855305"/>
                <a:gd name="connsiteY9" fmla="*/ 411466 h 411466"/>
                <a:gd name="connsiteX10" fmla="*/ 2855305 w 2855305"/>
                <a:gd name="connsiteY10" fmla="*/ 205733 h 411466"/>
                <a:gd name="connsiteX11" fmla="*/ 2443839 w 2855305"/>
                <a:gd name="connsiteY11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2032375 w 2855305"/>
                <a:gd name="connsiteY7" fmla="*/ 411466 h 411466"/>
                <a:gd name="connsiteX8" fmla="*/ 2443839 w 2855305"/>
                <a:gd name="connsiteY8" fmla="*/ 411466 h 411466"/>
                <a:gd name="connsiteX9" fmla="*/ 2855305 w 2855305"/>
                <a:gd name="connsiteY9" fmla="*/ 205733 h 411466"/>
                <a:gd name="connsiteX10" fmla="*/ 2443839 w 2855305"/>
                <a:gd name="connsiteY10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458968 w 2855305"/>
                <a:gd name="connsiteY3" fmla="*/ 42649 h 411466"/>
                <a:gd name="connsiteX4" fmla="*/ 0 w 2855305"/>
                <a:gd name="connsiteY4" fmla="*/ 205733 h 411466"/>
                <a:gd name="connsiteX5" fmla="*/ 458968 w 2855305"/>
                <a:gd name="connsiteY5" fmla="*/ 368817 h 411466"/>
                <a:gd name="connsiteX6" fmla="*/ 2032375 w 2855305"/>
                <a:gd name="connsiteY6" fmla="*/ 411466 h 411466"/>
                <a:gd name="connsiteX7" fmla="*/ 2443839 w 2855305"/>
                <a:gd name="connsiteY7" fmla="*/ 411466 h 411466"/>
                <a:gd name="connsiteX8" fmla="*/ 2855305 w 2855305"/>
                <a:gd name="connsiteY8" fmla="*/ 205733 h 411466"/>
                <a:gd name="connsiteX9" fmla="*/ 2443839 w 2855305"/>
                <a:gd name="connsiteY9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458968 w 2855305"/>
                <a:gd name="connsiteY2" fmla="*/ 42649 h 411466"/>
                <a:gd name="connsiteX3" fmla="*/ 0 w 2855305"/>
                <a:gd name="connsiteY3" fmla="*/ 205733 h 411466"/>
                <a:gd name="connsiteX4" fmla="*/ 458968 w 2855305"/>
                <a:gd name="connsiteY4" fmla="*/ 368817 h 411466"/>
                <a:gd name="connsiteX5" fmla="*/ 2032375 w 2855305"/>
                <a:gd name="connsiteY5" fmla="*/ 411466 h 411466"/>
                <a:gd name="connsiteX6" fmla="*/ 2443839 w 2855305"/>
                <a:gd name="connsiteY6" fmla="*/ 411466 h 411466"/>
                <a:gd name="connsiteX7" fmla="*/ 2855305 w 2855305"/>
                <a:gd name="connsiteY7" fmla="*/ 205733 h 411466"/>
                <a:gd name="connsiteX8" fmla="*/ 2443839 w 2855305"/>
                <a:gd name="connsiteY8" fmla="*/ 0 h 411466"/>
                <a:gd name="connsiteX0" fmla="*/ 2443839 w 2855305"/>
                <a:gd name="connsiteY0" fmla="*/ 0 h 411466"/>
                <a:gd name="connsiteX1" fmla="*/ 458968 w 2855305"/>
                <a:gd name="connsiteY1" fmla="*/ 42649 h 411466"/>
                <a:gd name="connsiteX2" fmla="*/ 0 w 2855305"/>
                <a:gd name="connsiteY2" fmla="*/ 205733 h 411466"/>
                <a:gd name="connsiteX3" fmla="*/ 458968 w 2855305"/>
                <a:gd name="connsiteY3" fmla="*/ 368817 h 411466"/>
                <a:gd name="connsiteX4" fmla="*/ 2032375 w 2855305"/>
                <a:gd name="connsiteY4" fmla="*/ 411466 h 411466"/>
                <a:gd name="connsiteX5" fmla="*/ 2443839 w 2855305"/>
                <a:gd name="connsiteY5" fmla="*/ 411466 h 411466"/>
                <a:gd name="connsiteX6" fmla="*/ 2855305 w 2855305"/>
                <a:gd name="connsiteY6" fmla="*/ 205733 h 411466"/>
                <a:gd name="connsiteX7" fmla="*/ 2443839 w 2855305"/>
                <a:gd name="connsiteY7" fmla="*/ 0 h 411466"/>
                <a:gd name="connsiteX0" fmla="*/ 2443839 w 2855305"/>
                <a:gd name="connsiteY0" fmla="*/ 0 h 411466"/>
                <a:gd name="connsiteX1" fmla="*/ 458968 w 2855305"/>
                <a:gd name="connsiteY1" fmla="*/ 42649 h 411466"/>
                <a:gd name="connsiteX2" fmla="*/ 0 w 2855305"/>
                <a:gd name="connsiteY2" fmla="*/ 205733 h 411466"/>
                <a:gd name="connsiteX3" fmla="*/ 458968 w 2855305"/>
                <a:gd name="connsiteY3" fmla="*/ 368817 h 411466"/>
                <a:gd name="connsiteX4" fmla="*/ 2443839 w 2855305"/>
                <a:gd name="connsiteY4" fmla="*/ 411466 h 411466"/>
                <a:gd name="connsiteX5" fmla="*/ 2855305 w 2855305"/>
                <a:gd name="connsiteY5" fmla="*/ 205733 h 411466"/>
                <a:gd name="connsiteX6" fmla="*/ 2443839 w 2855305"/>
                <a:gd name="connsiteY6" fmla="*/ 0 h 411466"/>
                <a:gd name="connsiteX0" fmla="*/ 2484076 w 2895542"/>
                <a:gd name="connsiteY0" fmla="*/ 0 h 411466"/>
                <a:gd name="connsiteX1" fmla="*/ 499205 w 2895542"/>
                <a:gd name="connsiteY1" fmla="*/ 42649 h 411466"/>
                <a:gd name="connsiteX2" fmla="*/ 0 w 2895542"/>
                <a:gd name="connsiteY2" fmla="*/ 148617 h 411466"/>
                <a:gd name="connsiteX3" fmla="*/ 499205 w 2895542"/>
                <a:gd name="connsiteY3" fmla="*/ 368817 h 411466"/>
                <a:gd name="connsiteX4" fmla="*/ 2484076 w 2895542"/>
                <a:gd name="connsiteY4" fmla="*/ 411466 h 411466"/>
                <a:gd name="connsiteX5" fmla="*/ 2895542 w 2895542"/>
                <a:gd name="connsiteY5" fmla="*/ 205733 h 411466"/>
                <a:gd name="connsiteX6" fmla="*/ 2484076 w 2895542"/>
                <a:gd name="connsiteY6" fmla="*/ 0 h 411466"/>
                <a:gd name="connsiteX0" fmla="*/ 2484076 w 2895542"/>
                <a:gd name="connsiteY0" fmla="*/ 0 h 411466"/>
                <a:gd name="connsiteX1" fmla="*/ 499205 w 2895542"/>
                <a:gd name="connsiteY1" fmla="*/ 42649 h 411466"/>
                <a:gd name="connsiteX2" fmla="*/ 0 w 2895542"/>
                <a:gd name="connsiteY2" fmla="*/ 148617 h 411466"/>
                <a:gd name="connsiteX3" fmla="*/ 499205 w 2895542"/>
                <a:gd name="connsiteY3" fmla="*/ 368817 h 411466"/>
                <a:gd name="connsiteX4" fmla="*/ 2484076 w 2895542"/>
                <a:gd name="connsiteY4" fmla="*/ 411466 h 411466"/>
                <a:gd name="connsiteX5" fmla="*/ 2895542 w 2895542"/>
                <a:gd name="connsiteY5" fmla="*/ 205733 h 411466"/>
                <a:gd name="connsiteX6" fmla="*/ 2484076 w 2895542"/>
                <a:gd name="connsiteY6" fmla="*/ 0 h 411466"/>
                <a:gd name="connsiteX0" fmla="*/ 2486173 w 2897639"/>
                <a:gd name="connsiteY0" fmla="*/ 0 h 411466"/>
                <a:gd name="connsiteX1" fmla="*/ 501302 w 2897639"/>
                <a:gd name="connsiteY1" fmla="*/ 42649 h 411466"/>
                <a:gd name="connsiteX2" fmla="*/ 2097 w 2897639"/>
                <a:gd name="connsiteY2" fmla="*/ 148617 h 411466"/>
                <a:gd name="connsiteX3" fmla="*/ 614468 w 2897639"/>
                <a:gd name="connsiteY3" fmla="*/ 366098 h 411466"/>
                <a:gd name="connsiteX4" fmla="*/ 2486173 w 2897639"/>
                <a:gd name="connsiteY4" fmla="*/ 411466 h 411466"/>
                <a:gd name="connsiteX5" fmla="*/ 2897639 w 2897639"/>
                <a:gd name="connsiteY5" fmla="*/ 205733 h 411466"/>
                <a:gd name="connsiteX6" fmla="*/ 2486173 w 2897639"/>
                <a:gd name="connsiteY6" fmla="*/ 0 h 411466"/>
                <a:gd name="connsiteX0" fmla="*/ 2523497 w 2934963"/>
                <a:gd name="connsiteY0" fmla="*/ 0 h 411466"/>
                <a:gd name="connsiteX1" fmla="*/ 538626 w 2934963"/>
                <a:gd name="connsiteY1" fmla="*/ 42649 h 411466"/>
                <a:gd name="connsiteX2" fmla="*/ 1699 w 2934963"/>
                <a:gd name="connsiteY2" fmla="*/ 94221 h 411466"/>
                <a:gd name="connsiteX3" fmla="*/ 651792 w 2934963"/>
                <a:gd name="connsiteY3" fmla="*/ 366098 h 411466"/>
                <a:gd name="connsiteX4" fmla="*/ 2523497 w 2934963"/>
                <a:gd name="connsiteY4" fmla="*/ 411466 h 411466"/>
                <a:gd name="connsiteX5" fmla="*/ 2934963 w 2934963"/>
                <a:gd name="connsiteY5" fmla="*/ 205733 h 411466"/>
                <a:gd name="connsiteX6" fmla="*/ 2523497 w 2934963"/>
                <a:gd name="connsiteY6" fmla="*/ 0 h 411466"/>
                <a:gd name="connsiteX0" fmla="*/ 2521884 w 2933350"/>
                <a:gd name="connsiteY0" fmla="*/ 0 h 411466"/>
                <a:gd name="connsiteX1" fmla="*/ 537013 w 2933350"/>
                <a:gd name="connsiteY1" fmla="*/ 42649 h 411466"/>
                <a:gd name="connsiteX2" fmla="*/ 86 w 2933350"/>
                <a:gd name="connsiteY2" fmla="*/ 94221 h 411466"/>
                <a:gd name="connsiteX3" fmla="*/ 650179 w 2933350"/>
                <a:gd name="connsiteY3" fmla="*/ 366098 h 411466"/>
                <a:gd name="connsiteX4" fmla="*/ 2521884 w 2933350"/>
                <a:gd name="connsiteY4" fmla="*/ 411466 h 411466"/>
                <a:gd name="connsiteX5" fmla="*/ 2933350 w 2933350"/>
                <a:gd name="connsiteY5" fmla="*/ 205733 h 411466"/>
                <a:gd name="connsiteX6" fmla="*/ 2521884 w 2933350"/>
                <a:gd name="connsiteY6" fmla="*/ 0 h 411466"/>
                <a:gd name="connsiteX0" fmla="*/ 2521884 w 2933350"/>
                <a:gd name="connsiteY0" fmla="*/ 0 h 411466"/>
                <a:gd name="connsiteX1" fmla="*/ 537013 w 2933350"/>
                <a:gd name="connsiteY1" fmla="*/ 42649 h 411466"/>
                <a:gd name="connsiteX2" fmla="*/ 86 w 2933350"/>
                <a:gd name="connsiteY2" fmla="*/ 94221 h 411466"/>
                <a:gd name="connsiteX3" fmla="*/ 650179 w 2933350"/>
                <a:gd name="connsiteY3" fmla="*/ 366098 h 411466"/>
                <a:gd name="connsiteX4" fmla="*/ 2521884 w 2933350"/>
                <a:gd name="connsiteY4" fmla="*/ 411466 h 411466"/>
                <a:gd name="connsiteX5" fmla="*/ 2933350 w 2933350"/>
                <a:gd name="connsiteY5" fmla="*/ 205733 h 411466"/>
                <a:gd name="connsiteX6" fmla="*/ 2521884 w 2933350"/>
                <a:gd name="connsiteY6" fmla="*/ 0 h 411466"/>
                <a:gd name="connsiteX0" fmla="*/ 2516858 w 2928324"/>
                <a:gd name="connsiteY0" fmla="*/ 0 h 411466"/>
                <a:gd name="connsiteX1" fmla="*/ 531987 w 2928324"/>
                <a:gd name="connsiteY1" fmla="*/ 42649 h 411466"/>
                <a:gd name="connsiteX2" fmla="*/ 89 w 2928324"/>
                <a:gd name="connsiteY2" fmla="*/ 113259 h 411466"/>
                <a:gd name="connsiteX3" fmla="*/ 645153 w 2928324"/>
                <a:gd name="connsiteY3" fmla="*/ 366098 h 411466"/>
                <a:gd name="connsiteX4" fmla="*/ 2516858 w 2928324"/>
                <a:gd name="connsiteY4" fmla="*/ 411466 h 411466"/>
                <a:gd name="connsiteX5" fmla="*/ 2928324 w 2928324"/>
                <a:gd name="connsiteY5" fmla="*/ 205733 h 411466"/>
                <a:gd name="connsiteX6" fmla="*/ 2516858 w 2928324"/>
                <a:gd name="connsiteY6" fmla="*/ 0 h 411466"/>
                <a:gd name="connsiteX0" fmla="*/ 2491728 w 2903194"/>
                <a:gd name="connsiteY0" fmla="*/ 0 h 411466"/>
                <a:gd name="connsiteX1" fmla="*/ 506857 w 2903194"/>
                <a:gd name="connsiteY1" fmla="*/ 42649 h 411466"/>
                <a:gd name="connsiteX2" fmla="*/ 107 w 2903194"/>
                <a:gd name="connsiteY2" fmla="*/ 113259 h 411466"/>
                <a:gd name="connsiteX3" fmla="*/ 620023 w 2903194"/>
                <a:gd name="connsiteY3" fmla="*/ 366098 h 411466"/>
                <a:gd name="connsiteX4" fmla="*/ 2491728 w 2903194"/>
                <a:gd name="connsiteY4" fmla="*/ 411466 h 411466"/>
                <a:gd name="connsiteX5" fmla="*/ 2903194 w 2903194"/>
                <a:gd name="connsiteY5" fmla="*/ 205733 h 411466"/>
                <a:gd name="connsiteX6" fmla="*/ 2491728 w 2903194"/>
                <a:gd name="connsiteY6" fmla="*/ 0 h 411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3194" h="411466">
                  <a:moveTo>
                    <a:pt x="2491728" y="0"/>
                  </a:moveTo>
                  <a:lnTo>
                    <a:pt x="506857" y="42649"/>
                  </a:lnTo>
                  <a:cubicBezTo>
                    <a:pt x="91587" y="61525"/>
                    <a:pt x="-3666" y="40311"/>
                    <a:pt x="107" y="113259"/>
                  </a:cubicBezTo>
                  <a:cubicBezTo>
                    <a:pt x="3880" y="186207"/>
                    <a:pt x="366543" y="366098"/>
                    <a:pt x="620023" y="366098"/>
                  </a:cubicBezTo>
                  <a:lnTo>
                    <a:pt x="2491728" y="411466"/>
                  </a:lnTo>
                  <a:cubicBezTo>
                    <a:pt x="2718974" y="411466"/>
                    <a:pt x="2903194" y="319356"/>
                    <a:pt x="2903194" y="205733"/>
                  </a:cubicBezTo>
                  <a:cubicBezTo>
                    <a:pt x="2903194" y="92110"/>
                    <a:pt x="2718974" y="0"/>
                    <a:pt x="249172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3" name="四角形: 角を丸くする 372">
              <a:extLst>
                <a:ext uri="{FF2B5EF4-FFF2-40B4-BE49-F238E27FC236}">
                  <a16:creationId xmlns:a16="http://schemas.microsoft.com/office/drawing/2014/main" id="{42D34EC9-9AA0-4160-AFA5-D1E36F653407}"/>
                </a:ext>
              </a:extLst>
            </p:cNvPr>
            <p:cNvSpPr/>
            <p:nvPr/>
          </p:nvSpPr>
          <p:spPr>
            <a:xfrm>
              <a:off x="2419994" y="3188832"/>
              <a:ext cx="282726" cy="85988"/>
            </a:xfrm>
            <a:prstGeom prst="roundRect">
              <a:avLst>
                <a:gd name="adj" fmla="val 30211"/>
              </a:avLst>
            </a:prstGeom>
            <a:solidFill>
              <a:sysClr val="window" lastClr="FFFFFF">
                <a:lumMod val="7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4" name="四角形: 角を丸くする 373">
              <a:extLst>
                <a:ext uri="{FF2B5EF4-FFF2-40B4-BE49-F238E27FC236}">
                  <a16:creationId xmlns:a16="http://schemas.microsoft.com/office/drawing/2014/main" id="{92B34841-99DA-4683-A0E8-724BD2EC7C90}"/>
                </a:ext>
              </a:extLst>
            </p:cNvPr>
            <p:cNvSpPr/>
            <p:nvPr/>
          </p:nvSpPr>
          <p:spPr>
            <a:xfrm>
              <a:off x="2389248" y="3152710"/>
              <a:ext cx="278195" cy="158232"/>
            </a:xfrm>
            <a:prstGeom prst="roundRect">
              <a:avLst>
                <a:gd name="adj" fmla="val 30211"/>
              </a:avLst>
            </a:prstGeom>
            <a:solidFill>
              <a:sysClr val="window" lastClr="FFFFFF">
                <a:lumMod val="7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12304A5E-1215-45DD-9357-92155EB91752}"/>
                </a:ext>
              </a:extLst>
            </p:cNvPr>
            <p:cNvSpPr/>
            <p:nvPr/>
          </p:nvSpPr>
          <p:spPr>
            <a:xfrm rot="10800000">
              <a:off x="2501690" y="3152710"/>
              <a:ext cx="692834" cy="192756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834" h="264470">
                  <a:moveTo>
                    <a:pt x="692834" y="264470"/>
                  </a:moveTo>
                  <a:lnTo>
                    <a:pt x="83456" y="264470"/>
                  </a:lnTo>
                  <a:lnTo>
                    <a:pt x="77866" y="255283"/>
                  </a:lnTo>
                  <a:lnTo>
                    <a:pt x="0" y="0"/>
                  </a:lnTo>
                  <a:lnTo>
                    <a:pt x="155010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8EF1E829-A322-4C95-9599-6984E9DDEA1F}"/>
                </a:ext>
              </a:extLst>
            </p:cNvPr>
            <p:cNvSpPr/>
            <p:nvPr/>
          </p:nvSpPr>
          <p:spPr>
            <a:xfrm rot="10800000">
              <a:off x="3922152" y="3055243"/>
              <a:ext cx="403530" cy="128196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  <a:gd name="connsiteX0" fmla="*/ 857284 w 857284"/>
                <a:gd name="connsiteY0" fmla="*/ 264470 h 264470"/>
                <a:gd name="connsiteX1" fmla="*/ 247906 w 857284"/>
                <a:gd name="connsiteY1" fmla="*/ 264470 h 264470"/>
                <a:gd name="connsiteX2" fmla="*/ 242316 w 857284"/>
                <a:gd name="connsiteY2" fmla="*/ 255283 h 264470"/>
                <a:gd name="connsiteX3" fmla="*/ 0 w 857284"/>
                <a:gd name="connsiteY3" fmla="*/ 4912 h 264470"/>
                <a:gd name="connsiteX4" fmla="*/ 319460 w 857284"/>
                <a:gd name="connsiteY4" fmla="*/ 0 h 264470"/>
                <a:gd name="connsiteX5" fmla="*/ 857284 w 857284"/>
                <a:gd name="connsiteY5" fmla="*/ 26447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84" h="264470">
                  <a:moveTo>
                    <a:pt x="857284" y="264470"/>
                  </a:moveTo>
                  <a:lnTo>
                    <a:pt x="247906" y="264470"/>
                  </a:lnTo>
                  <a:lnTo>
                    <a:pt x="242316" y="255283"/>
                  </a:lnTo>
                  <a:lnTo>
                    <a:pt x="0" y="4912"/>
                  </a:lnTo>
                  <a:lnTo>
                    <a:pt x="319460" y="0"/>
                  </a:lnTo>
                  <a:lnTo>
                    <a:pt x="857284" y="26447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DB8D8F1E-3FC6-4D8A-82A7-E8797EF35B2D}"/>
                </a:ext>
              </a:extLst>
            </p:cNvPr>
            <p:cNvSpPr/>
            <p:nvPr/>
          </p:nvSpPr>
          <p:spPr>
            <a:xfrm rot="10800000" flipV="1">
              <a:off x="1522946" y="2990417"/>
              <a:ext cx="143813" cy="45719"/>
            </a:xfrm>
            <a:custGeom>
              <a:avLst/>
              <a:gdLst>
                <a:gd name="connsiteX0" fmla="*/ 93081 w 143813"/>
                <a:gd name="connsiteY0" fmla="*/ 0 h 45719"/>
                <a:gd name="connsiteX1" fmla="*/ 0 w 143813"/>
                <a:gd name="connsiteY1" fmla="*/ 0 h 45719"/>
                <a:gd name="connsiteX2" fmla="*/ 0 w 143813"/>
                <a:gd name="connsiteY2" fmla="*/ 45719 h 45719"/>
                <a:gd name="connsiteX3" fmla="*/ 143813 w 143813"/>
                <a:gd name="connsiteY3" fmla="*/ 45719 h 45719"/>
                <a:gd name="connsiteX4" fmla="*/ 136998 w 143813"/>
                <a:gd name="connsiteY4" fmla="*/ 30114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813" h="45719">
                  <a:moveTo>
                    <a:pt x="93081" y="0"/>
                  </a:moveTo>
                  <a:lnTo>
                    <a:pt x="0" y="0"/>
                  </a:lnTo>
                  <a:lnTo>
                    <a:pt x="0" y="45719"/>
                  </a:lnTo>
                  <a:lnTo>
                    <a:pt x="143813" y="45719"/>
                  </a:lnTo>
                  <a:lnTo>
                    <a:pt x="136998" y="30114"/>
                  </a:ln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F310BB1C-BF41-411F-85FE-8C270A815D3A}"/>
                </a:ext>
              </a:extLst>
            </p:cNvPr>
            <p:cNvSpPr/>
            <p:nvPr/>
          </p:nvSpPr>
          <p:spPr>
            <a:xfrm>
              <a:off x="1844588" y="3034370"/>
              <a:ext cx="858132" cy="45828"/>
            </a:xfrm>
            <a:custGeom>
              <a:avLst/>
              <a:gdLst>
                <a:gd name="connsiteX0" fmla="*/ 835218 w 858132"/>
                <a:gd name="connsiteY0" fmla="*/ 0 h 45828"/>
                <a:gd name="connsiteX1" fmla="*/ 858132 w 858132"/>
                <a:gd name="connsiteY1" fmla="*/ 22914 h 45828"/>
                <a:gd name="connsiteX2" fmla="*/ 835218 w 858132"/>
                <a:gd name="connsiteY2" fmla="*/ 45828 h 45828"/>
                <a:gd name="connsiteX3" fmla="*/ 812304 w 858132"/>
                <a:gd name="connsiteY3" fmla="*/ 22914 h 45828"/>
                <a:gd name="connsiteX4" fmla="*/ 835218 w 858132"/>
                <a:gd name="connsiteY4" fmla="*/ 0 h 45828"/>
                <a:gd name="connsiteX5" fmla="*/ 761373 w 858132"/>
                <a:gd name="connsiteY5" fmla="*/ 0 h 45828"/>
                <a:gd name="connsiteX6" fmla="*/ 784287 w 858132"/>
                <a:gd name="connsiteY6" fmla="*/ 22914 h 45828"/>
                <a:gd name="connsiteX7" fmla="*/ 761373 w 858132"/>
                <a:gd name="connsiteY7" fmla="*/ 45828 h 45828"/>
                <a:gd name="connsiteX8" fmla="*/ 738459 w 858132"/>
                <a:gd name="connsiteY8" fmla="*/ 22914 h 45828"/>
                <a:gd name="connsiteX9" fmla="*/ 761373 w 858132"/>
                <a:gd name="connsiteY9" fmla="*/ 0 h 45828"/>
                <a:gd name="connsiteX10" fmla="*/ 687527 w 858132"/>
                <a:gd name="connsiteY10" fmla="*/ 0 h 45828"/>
                <a:gd name="connsiteX11" fmla="*/ 710441 w 858132"/>
                <a:gd name="connsiteY11" fmla="*/ 22914 h 45828"/>
                <a:gd name="connsiteX12" fmla="*/ 687527 w 858132"/>
                <a:gd name="connsiteY12" fmla="*/ 45828 h 45828"/>
                <a:gd name="connsiteX13" fmla="*/ 664613 w 858132"/>
                <a:gd name="connsiteY13" fmla="*/ 22914 h 45828"/>
                <a:gd name="connsiteX14" fmla="*/ 687527 w 858132"/>
                <a:gd name="connsiteY14" fmla="*/ 0 h 45828"/>
                <a:gd name="connsiteX15" fmla="*/ 613681 w 858132"/>
                <a:gd name="connsiteY15" fmla="*/ 0 h 45828"/>
                <a:gd name="connsiteX16" fmla="*/ 636595 w 858132"/>
                <a:gd name="connsiteY16" fmla="*/ 22914 h 45828"/>
                <a:gd name="connsiteX17" fmla="*/ 613681 w 858132"/>
                <a:gd name="connsiteY17" fmla="*/ 45828 h 45828"/>
                <a:gd name="connsiteX18" fmla="*/ 590767 w 858132"/>
                <a:gd name="connsiteY18" fmla="*/ 22914 h 45828"/>
                <a:gd name="connsiteX19" fmla="*/ 613681 w 858132"/>
                <a:gd name="connsiteY19" fmla="*/ 0 h 45828"/>
                <a:gd name="connsiteX20" fmla="*/ 539836 w 858132"/>
                <a:gd name="connsiteY20" fmla="*/ 0 h 45828"/>
                <a:gd name="connsiteX21" fmla="*/ 562750 w 858132"/>
                <a:gd name="connsiteY21" fmla="*/ 22914 h 45828"/>
                <a:gd name="connsiteX22" fmla="*/ 539836 w 858132"/>
                <a:gd name="connsiteY22" fmla="*/ 45828 h 45828"/>
                <a:gd name="connsiteX23" fmla="*/ 516922 w 858132"/>
                <a:gd name="connsiteY23" fmla="*/ 22914 h 45828"/>
                <a:gd name="connsiteX24" fmla="*/ 539836 w 858132"/>
                <a:gd name="connsiteY24" fmla="*/ 0 h 45828"/>
                <a:gd name="connsiteX25" fmla="*/ 465990 w 858132"/>
                <a:gd name="connsiteY25" fmla="*/ 0 h 45828"/>
                <a:gd name="connsiteX26" fmla="*/ 488904 w 858132"/>
                <a:gd name="connsiteY26" fmla="*/ 22914 h 45828"/>
                <a:gd name="connsiteX27" fmla="*/ 465990 w 858132"/>
                <a:gd name="connsiteY27" fmla="*/ 45828 h 45828"/>
                <a:gd name="connsiteX28" fmla="*/ 443076 w 858132"/>
                <a:gd name="connsiteY28" fmla="*/ 22914 h 45828"/>
                <a:gd name="connsiteX29" fmla="*/ 465990 w 858132"/>
                <a:gd name="connsiteY29" fmla="*/ 0 h 45828"/>
                <a:gd name="connsiteX30" fmla="*/ 392144 w 858132"/>
                <a:gd name="connsiteY30" fmla="*/ 0 h 45828"/>
                <a:gd name="connsiteX31" fmla="*/ 415058 w 858132"/>
                <a:gd name="connsiteY31" fmla="*/ 22914 h 45828"/>
                <a:gd name="connsiteX32" fmla="*/ 392144 w 858132"/>
                <a:gd name="connsiteY32" fmla="*/ 45828 h 45828"/>
                <a:gd name="connsiteX33" fmla="*/ 369230 w 858132"/>
                <a:gd name="connsiteY33" fmla="*/ 22914 h 45828"/>
                <a:gd name="connsiteX34" fmla="*/ 392144 w 858132"/>
                <a:gd name="connsiteY34" fmla="*/ 0 h 45828"/>
                <a:gd name="connsiteX35" fmla="*/ 318298 w 858132"/>
                <a:gd name="connsiteY35" fmla="*/ 0 h 45828"/>
                <a:gd name="connsiteX36" fmla="*/ 341212 w 858132"/>
                <a:gd name="connsiteY36" fmla="*/ 22914 h 45828"/>
                <a:gd name="connsiteX37" fmla="*/ 318298 w 858132"/>
                <a:gd name="connsiteY37" fmla="*/ 45828 h 45828"/>
                <a:gd name="connsiteX38" fmla="*/ 295384 w 858132"/>
                <a:gd name="connsiteY38" fmla="*/ 22914 h 45828"/>
                <a:gd name="connsiteX39" fmla="*/ 318298 w 858132"/>
                <a:gd name="connsiteY39" fmla="*/ 0 h 45828"/>
                <a:gd name="connsiteX40" fmla="*/ 244452 w 858132"/>
                <a:gd name="connsiteY40" fmla="*/ 0 h 45828"/>
                <a:gd name="connsiteX41" fmla="*/ 267366 w 858132"/>
                <a:gd name="connsiteY41" fmla="*/ 22914 h 45828"/>
                <a:gd name="connsiteX42" fmla="*/ 244452 w 858132"/>
                <a:gd name="connsiteY42" fmla="*/ 45828 h 45828"/>
                <a:gd name="connsiteX43" fmla="*/ 221538 w 858132"/>
                <a:gd name="connsiteY43" fmla="*/ 22914 h 45828"/>
                <a:gd name="connsiteX44" fmla="*/ 244452 w 858132"/>
                <a:gd name="connsiteY44" fmla="*/ 0 h 45828"/>
                <a:gd name="connsiteX45" fmla="*/ 170606 w 858132"/>
                <a:gd name="connsiteY45" fmla="*/ 0 h 45828"/>
                <a:gd name="connsiteX46" fmla="*/ 193520 w 858132"/>
                <a:gd name="connsiteY46" fmla="*/ 22914 h 45828"/>
                <a:gd name="connsiteX47" fmla="*/ 170606 w 858132"/>
                <a:gd name="connsiteY47" fmla="*/ 45828 h 45828"/>
                <a:gd name="connsiteX48" fmla="*/ 147692 w 858132"/>
                <a:gd name="connsiteY48" fmla="*/ 22914 h 45828"/>
                <a:gd name="connsiteX49" fmla="*/ 170606 w 858132"/>
                <a:gd name="connsiteY49" fmla="*/ 0 h 45828"/>
                <a:gd name="connsiteX50" fmla="*/ 96760 w 858132"/>
                <a:gd name="connsiteY50" fmla="*/ 0 h 45828"/>
                <a:gd name="connsiteX51" fmla="*/ 119674 w 858132"/>
                <a:gd name="connsiteY51" fmla="*/ 22914 h 45828"/>
                <a:gd name="connsiteX52" fmla="*/ 96760 w 858132"/>
                <a:gd name="connsiteY52" fmla="*/ 45828 h 45828"/>
                <a:gd name="connsiteX53" fmla="*/ 73846 w 858132"/>
                <a:gd name="connsiteY53" fmla="*/ 22914 h 45828"/>
                <a:gd name="connsiteX54" fmla="*/ 96760 w 858132"/>
                <a:gd name="connsiteY54" fmla="*/ 0 h 45828"/>
                <a:gd name="connsiteX55" fmla="*/ 22914 w 858132"/>
                <a:gd name="connsiteY55" fmla="*/ 0 h 45828"/>
                <a:gd name="connsiteX56" fmla="*/ 45828 w 858132"/>
                <a:gd name="connsiteY56" fmla="*/ 22914 h 45828"/>
                <a:gd name="connsiteX57" fmla="*/ 22914 w 858132"/>
                <a:gd name="connsiteY57" fmla="*/ 45828 h 45828"/>
                <a:gd name="connsiteX58" fmla="*/ 0 w 858132"/>
                <a:gd name="connsiteY58" fmla="*/ 22914 h 45828"/>
                <a:gd name="connsiteX59" fmla="*/ 22914 w 858132"/>
                <a:gd name="connsiteY59" fmla="*/ 0 h 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858132" h="45828">
                  <a:moveTo>
                    <a:pt x="835218" y="0"/>
                  </a:moveTo>
                  <a:cubicBezTo>
                    <a:pt x="847873" y="0"/>
                    <a:pt x="858132" y="10259"/>
                    <a:pt x="858132" y="22914"/>
                  </a:cubicBezTo>
                  <a:cubicBezTo>
                    <a:pt x="858132" y="35569"/>
                    <a:pt x="847873" y="45828"/>
                    <a:pt x="835218" y="45828"/>
                  </a:cubicBezTo>
                  <a:cubicBezTo>
                    <a:pt x="822563" y="45828"/>
                    <a:pt x="812304" y="35569"/>
                    <a:pt x="812304" y="22914"/>
                  </a:cubicBezTo>
                  <a:cubicBezTo>
                    <a:pt x="812304" y="10259"/>
                    <a:pt x="822563" y="0"/>
                    <a:pt x="835218" y="0"/>
                  </a:cubicBezTo>
                  <a:close/>
                  <a:moveTo>
                    <a:pt x="761373" y="0"/>
                  </a:moveTo>
                  <a:cubicBezTo>
                    <a:pt x="774028" y="0"/>
                    <a:pt x="784287" y="10259"/>
                    <a:pt x="784287" y="22914"/>
                  </a:cubicBezTo>
                  <a:cubicBezTo>
                    <a:pt x="784287" y="35569"/>
                    <a:pt x="774028" y="45828"/>
                    <a:pt x="761373" y="45828"/>
                  </a:cubicBezTo>
                  <a:cubicBezTo>
                    <a:pt x="748718" y="45828"/>
                    <a:pt x="738459" y="35569"/>
                    <a:pt x="738459" y="22914"/>
                  </a:cubicBezTo>
                  <a:cubicBezTo>
                    <a:pt x="738459" y="10259"/>
                    <a:pt x="748718" y="0"/>
                    <a:pt x="761373" y="0"/>
                  </a:cubicBezTo>
                  <a:close/>
                  <a:moveTo>
                    <a:pt x="687527" y="0"/>
                  </a:moveTo>
                  <a:cubicBezTo>
                    <a:pt x="700182" y="0"/>
                    <a:pt x="710441" y="10259"/>
                    <a:pt x="710441" y="22914"/>
                  </a:cubicBezTo>
                  <a:cubicBezTo>
                    <a:pt x="710441" y="35569"/>
                    <a:pt x="700182" y="45828"/>
                    <a:pt x="687527" y="45828"/>
                  </a:cubicBezTo>
                  <a:cubicBezTo>
                    <a:pt x="674872" y="45828"/>
                    <a:pt x="664613" y="35569"/>
                    <a:pt x="664613" y="22914"/>
                  </a:cubicBezTo>
                  <a:cubicBezTo>
                    <a:pt x="664613" y="10259"/>
                    <a:pt x="674872" y="0"/>
                    <a:pt x="687527" y="0"/>
                  </a:cubicBezTo>
                  <a:close/>
                  <a:moveTo>
                    <a:pt x="613681" y="0"/>
                  </a:moveTo>
                  <a:cubicBezTo>
                    <a:pt x="626336" y="0"/>
                    <a:pt x="636595" y="10259"/>
                    <a:pt x="636595" y="22914"/>
                  </a:cubicBezTo>
                  <a:cubicBezTo>
                    <a:pt x="636595" y="35569"/>
                    <a:pt x="626336" y="45828"/>
                    <a:pt x="613681" y="45828"/>
                  </a:cubicBezTo>
                  <a:cubicBezTo>
                    <a:pt x="601026" y="45828"/>
                    <a:pt x="590767" y="35569"/>
                    <a:pt x="590767" y="22914"/>
                  </a:cubicBezTo>
                  <a:cubicBezTo>
                    <a:pt x="590767" y="10259"/>
                    <a:pt x="601026" y="0"/>
                    <a:pt x="613681" y="0"/>
                  </a:cubicBezTo>
                  <a:close/>
                  <a:moveTo>
                    <a:pt x="539836" y="0"/>
                  </a:moveTo>
                  <a:cubicBezTo>
                    <a:pt x="552491" y="0"/>
                    <a:pt x="562750" y="10259"/>
                    <a:pt x="562750" y="22914"/>
                  </a:cubicBezTo>
                  <a:cubicBezTo>
                    <a:pt x="562750" y="35569"/>
                    <a:pt x="552491" y="45828"/>
                    <a:pt x="539836" y="45828"/>
                  </a:cubicBezTo>
                  <a:cubicBezTo>
                    <a:pt x="527181" y="45828"/>
                    <a:pt x="516922" y="35569"/>
                    <a:pt x="516922" y="22914"/>
                  </a:cubicBezTo>
                  <a:cubicBezTo>
                    <a:pt x="516922" y="10259"/>
                    <a:pt x="527181" y="0"/>
                    <a:pt x="539836" y="0"/>
                  </a:cubicBezTo>
                  <a:close/>
                  <a:moveTo>
                    <a:pt x="465990" y="0"/>
                  </a:moveTo>
                  <a:cubicBezTo>
                    <a:pt x="478645" y="0"/>
                    <a:pt x="488904" y="10259"/>
                    <a:pt x="488904" y="22914"/>
                  </a:cubicBezTo>
                  <a:cubicBezTo>
                    <a:pt x="488904" y="35569"/>
                    <a:pt x="478645" y="45828"/>
                    <a:pt x="465990" y="45828"/>
                  </a:cubicBezTo>
                  <a:cubicBezTo>
                    <a:pt x="453335" y="45828"/>
                    <a:pt x="443076" y="35569"/>
                    <a:pt x="443076" y="22914"/>
                  </a:cubicBezTo>
                  <a:cubicBezTo>
                    <a:pt x="443076" y="10259"/>
                    <a:pt x="453335" y="0"/>
                    <a:pt x="465990" y="0"/>
                  </a:cubicBezTo>
                  <a:close/>
                  <a:moveTo>
                    <a:pt x="392144" y="0"/>
                  </a:moveTo>
                  <a:cubicBezTo>
                    <a:pt x="404799" y="0"/>
                    <a:pt x="415058" y="10259"/>
                    <a:pt x="415058" y="22914"/>
                  </a:cubicBezTo>
                  <a:cubicBezTo>
                    <a:pt x="415058" y="35569"/>
                    <a:pt x="404799" y="45828"/>
                    <a:pt x="392144" y="45828"/>
                  </a:cubicBezTo>
                  <a:cubicBezTo>
                    <a:pt x="379489" y="45828"/>
                    <a:pt x="369230" y="35569"/>
                    <a:pt x="369230" y="22914"/>
                  </a:cubicBezTo>
                  <a:cubicBezTo>
                    <a:pt x="369230" y="10259"/>
                    <a:pt x="379489" y="0"/>
                    <a:pt x="392144" y="0"/>
                  </a:cubicBezTo>
                  <a:close/>
                  <a:moveTo>
                    <a:pt x="318298" y="0"/>
                  </a:moveTo>
                  <a:cubicBezTo>
                    <a:pt x="330953" y="0"/>
                    <a:pt x="341212" y="10259"/>
                    <a:pt x="341212" y="22914"/>
                  </a:cubicBezTo>
                  <a:cubicBezTo>
                    <a:pt x="341212" y="35569"/>
                    <a:pt x="330953" y="45828"/>
                    <a:pt x="318298" y="45828"/>
                  </a:cubicBezTo>
                  <a:cubicBezTo>
                    <a:pt x="305643" y="45828"/>
                    <a:pt x="295384" y="35569"/>
                    <a:pt x="295384" y="22914"/>
                  </a:cubicBezTo>
                  <a:cubicBezTo>
                    <a:pt x="295384" y="10259"/>
                    <a:pt x="305643" y="0"/>
                    <a:pt x="318298" y="0"/>
                  </a:cubicBezTo>
                  <a:close/>
                  <a:moveTo>
                    <a:pt x="244452" y="0"/>
                  </a:moveTo>
                  <a:cubicBezTo>
                    <a:pt x="257107" y="0"/>
                    <a:pt x="267366" y="10259"/>
                    <a:pt x="267366" y="22914"/>
                  </a:cubicBezTo>
                  <a:cubicBezTo>
                    <a:pt x="267366" y="35569"/>
                    <a:pt x="257107" y="45828"/>
                    <a:pt x="244452" y="45828"/>
                  </a:cubicBezTo>
                  <a:cubicBezTo>
                    <a:pt x="231797" y="45828"/>
                    <a:pt x="221538" y="35569"/>
                    <a:pt x="221538" y="22914"/>
                  </a:cubicBezTo>
                  <a:cubicBezTo>
                    <a:pt x="221538" y="10259"/>
                    <a:pt x="231797" y="0"/>
                    <a:pt x="244452" y="0"/>
                  </a:cubicBezTo>
                  <a:close/>
                  <a:moveTo>
                    <a:pt x="170606" y="0"/>
                  </a:moveTo>
                  <a:cubicBezTo>
                    <a:pt x="183261" y="0"/>
                    <a:pt x="193520" y="10259"/>
                    <a:pt x="193520" y="22914"/>
                  </a:cubicBezTo>
                  <a:cubicBezTo>
                    <a:pt x="193520" y="35569"/>
                    <a:pt x="183261" y="45828"/>
                    <a:pt x="170606" y="45828"/>
                  </a:cubicBezTo>
                  <a:cubicBezTo>
                    <a:pt x="157951" y="45828"/>
                    <a:pt x="147692" y="35569"/>
                    <a:pt x="147692" y="22914"/>
                  </a:cubicBezTo>
                  <a:cubicBezTo>
                    <a:pt x="147692" y="10259"/>
                    <a:pt x="157951" y="0"/>
                    <a:pt x="170606" y="0"/>
                  </a:cubicBezTo>
                  <a:close/>
                  <a:moveTo>
                    <a:pt x="96760" y="0"/>
                  </a:moveTo>
                  <a:cubicBezTo>
                    <a:pt x="109415" y="0"/>
                    <a:pt x="119674" y="10259"/>
                    <a:pt x="119674" y="22914"/>
                  </a:cubicBezTo>
                  <a:cubicBezTo>
                    <a:pt x="119674" y="35569"/>
                    <a:pt x="109415" y="45828"/>
                    <a:pt x="96760" y="45828"/>
                  </a:cubicBezTo>
                  <a:cubicBezTo>
                    <a:pt x="84105" y="45828"/>
                    <a:pt x="73846" y="35569"/>
                    <a:pt x="73846" y="22914"/>
                  </a:cubicBezTo>
                  <a:cubicBezTo>
                    <a:pt x="73846" y="10259"/>
                    <a:pt x="84105" y="0"/>
                    <a:pt x="96760" y="0"/>
                  </a:cubicBezTo>
                  <a:close/>
                  <a:moveTo>
                    <a:pt x="22914" y="0"/>
                  </a:moveTo>
                  <a:cubicBezTo>
                    <a:pt x="35569" y="0"/>
                    <a:pt x="45828" y="10259"/>
                    <a:pt x="45828" y="22914"/>
                  </a:cubicBezTo>
                  <a:cubicBezTo>
                    <a:pt x="45828" y="35569"/>
                    <a:pt x="35569" y="45828"/>
                    <a:pt x="22914" y="45828"/>
                  </a:cubicBezTo>
                  <a:cubicBezTo>
                    <a:pt x="10259" y="45828"/>
                    <a:pt x="0" y="35569"/>
                    <a:pt x="0" y="22914"/>
                  </a:cubicBezTo>
                  <a:cubicBezTo>
                    <a:pt x="0" y="10259"/>
                    <a:pt x="10259" y="0"/>
                    <a:pt x="22914" y="0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C7D00160-F6EC-4164-8E0C-4F0AAA010F22}"/>
                </a:ext>
              </a:extLst>
            </p:cNvPr>
            <p:cNvSpPr/>
            <p:nvPr/>
          </p:nvSpPr>
          <p:spPr>
            <a:xfrm>
              <a:off x="2906626" y="3034370"/>
              <a:ext cx="858132" cy="45828"/>
            </a:xfrm>
            <a:custGeom>
              <a:avLst/>
              <a:gdLst>
                <a:gd name="connsiteX0" fmla="*/ 835218 w 858132"/>
                <a:gd name="connsiteY0" fmla="*/ 0 h 45828"/>
                <a:gd name="connsiteX1" fmla="*/ 858132 w 858132"/>
                <a:gd name="connsiteY1" fmla="*/ 22914 h 45828"/>
                <a:gd name="connsiteX2" fmla="*/ 835218 w 858132"/>
                <a:gd name="connsiteY2" fmla="*/ 45828 h 45828"/>
                <a:gd name="connsiteX3" fmla="*/ 812304 w 858132"/>
                <a:gd name="connsiteY3" fmla="*/ 22914 h 45828"/>
                <a:gd name="connsiteX4" fmla="*/ 835218 w 858132"/>
                <a:gd name="connsiteY4" fmla="*/ 0 h 45828"/>
                <a:gd name="connsiteX5" fmla="*/ 761373 w 858132"/>
                <a:gd name="connsiteY5" fmla="*/ 0 h 45828"/>
                <a:gd name="connsiteX6" fmla="*/ 784287 w 858132"/>
                <a:gd name="connsiteY6" fmla="*/ 22914 h 45828"/>
                <a:gd name="connsiteX7" fmla="*/ 761373 w 858132"/>
                <a:gd name="connsiteY7" fmla="*/ 45828 h 45828"/>
                <a:gd name="connsiteX8" fmla="*/ 738459 w 858132"/>
                <a:gd name="connsiteY8" fmla="*/ 22914 h 45828"/>
                <a:gd name="connsiteX9" fmla="*/ 761373 w 858132"/>
                <a:gd name="connsiteY9" fmla="*/ 0 h 45828"/>
                <a:gd name="connsiteX10" fmla="*/ 687527 w 858132"/>
                <a:gd name="connsiteY10" fmla="*/ 0 h 45828"/>
                <a:gd name="connsiteX11" fmla="*/ 710441 w 858132"/>
                <a:gd name="connsiteY11" fmla="*/ 22914 h 45828"/>
                <a:gd name="connsiteX12" fmla="*/ 687527 w 858132"/>
                <a:gd name="connsiteY12" fmla="*/ 45828 h 45828"/>
                <a:gd name="connsiteX13" fmla="*/ 664613 w 858132"/>
                <a:gd name="connsiteY13" fmla="*/ 22914 h 45828"/>
                <a:gd name="connsiteX14" fmla="*/ 687527 w 858132"/>
                <a:gd name="connsiteY14" fmla="*/ 0 h 45828"/>
                <a:gd name="connsiteX15" fmla="*/ 613681 w 858132"/>
                <a:gd name="connsiteY15" fmla="*/ 0 h 45828"/>
                <a:gd name="connsiteX16" fmla="*/ 636595 w 858132"/>
                <a:gd name="connsiteY16" fmla="*/ 22914 h 45828"/>
                <a:gd name="connsiteX17" fmla="*/ 613681 w 858132"/>
                <a:gd name="connsiteY17" fmla="*/ 45828 h 45828"/>
                <a:gd name="connsiteX18" fmla="*/ 590767 w 858132"/>
                <a:gd name="connsiteY18" fmla="*/ 22914 h 45828"/>
                <a:gd name="connsiteX19" fmla="*/ 613681 w 858132"/>
                <a:gd name="connsiteY19" fmla="*/ 0 h 45828"/>
                <a:gd name="connsiteX20" fmla="*/ 539836 w 858132"/>
                <a:gd name="connsiteY20" fmla="*/ 0 h 45828"/>
                <a:gd name="connsiteX21" fmla="*/ 562750 w 858132"/>
                <a:gd name="connsiteY21" fmla="*/ 22914 h 45828"/>
                <a:gd name="connsiteX22" fmla="*/ 539836 w 858132"/>
                <a:gd name="connsiteY22" fmla="*/ 45828 h 45828"/>
                <a:gd name="connsiteX23" fmla="*/ 516922 w 858132"/>
                <a:gd name="connsiteY23" fmla="*/ 22914 h 45828"/>
                <a:gd name="connsiteX24" fmla="*/ 539836 w 858132"/>
                <a:gd name="connsiteY24" fmla="*/ 0 h 45828"/>
                <a:gd name="connsiteX25" fmla="*/ 465990 w 858132"/>
                <a:gd name="connsiteY25" fmla="*/ 0 h 45828"/>
                <a:gd name="connsiteX26" fmla="*/ 488904 w 858132"/>
                <a:gd name="connsiteY26" fmla="*/ 22914 h 45828"/>
                <a:gd name="connsiteX27" fmla="*/ 465990 w 858132"/>
                <a:gd name="connsiteY27" fmla="*/ 45828 h 45828"/>
                <a:gd name="connsiteX28" fmla="*/ 443076 w 858132"/>
                <a:gd name="connsiteY28" fmla="*/ 22914 h 45828"/>
                <a:gd name="connsiteX29" fmla="*/ 465990 w 858132"/>
                <a:gd name="connsiteY29" fmla="*/ 0 h 45828"/>
                <a:gd name="connsiteX30" fmla="*/ 392144 w 858132"/>
                <a:gd name="connsiteY30" fmla="*/ 0 h 45828"/>
                <a:gd name="connsiteX31" fmla="*/ 415058 w 858132"/>
                <a:gd name="connsiteY31" fmla="*/ 22914 h 45828"/>
                <a:gd name="connsiteX32" fmla="*/ 392144 w 858132"/>
                <a:gd name="connsiteY32" fmla="*/ 45828 h 45828"/>
                <a:gd name="connsiteX33" fmla="*/ 369230 w 858132"/>
                <a:gd name="connsiteY33" fmla="*/ 22914 h 45828"/>
                <a:gd name="connsiteX34" fmla="*/ 392144 w 858132"/>
                <a:gd name="connsiteY34" fmla="*/ 0 h 45828"/>
                <a:gd name="connsiteX35" fmla="*/ 318298 w 858132"/>
                <a:gd name="connsiteY35" fmla="*/ 0 h 45828"/>
                <a:gd name="connsiteX36" fmla="*/ 341212 w 858132"/>
                <a:gd name="connsiteY36" fmla="*/ 22914 h 45828"/>
                <a:gd name="connsiteX37" fmla="*/ 318298 w 858132"/>
                <a:gd name="connsiteY37" fmla="*/ 45828 h 45828"/>
                <a:gd name="connsiteX38" fmla="*/ 295384 w 858132"/>
                <a:gd name="connsiteY38" fmla="*/ 22914 h 45828"/>
                <a:gd name="connsiteX39" fmla="*/ 318298 w 858132"/>
                <a:gd name="connsiteY39" fmla="*/ 0 h 45828"/>
                <a:gd name="connsiteX40" fmla="*/ 244452 w 858132"/>
                <a:gd name="connsiteY40" fmla="*/ 0 h 45828"/>
                <a:gd name="connsiteX41" fmla="*/ 267366 w 858132"/>
                <a:gd name="connsiteY41" fmla="*/ 22914 h 45828"/>
                <a:gd name="connsiteX42" fmla="*/ 244452 w 858132"/>
                <a:gd name="connsiteY42" fmla="*/ 45828 h 45828"/>
                <a:gd name="connsiteX43" fmla="*/ 221538 w 858132"/>
                <a:gd name="connsiteY43" fmla="*/ 22914 h 45828"/>
                <a:gd name="connsiteX44" fmla="*/ 244452 w 858132"/>
                <a:gd name="connsiteY44" fmla="*/ 0 h 45828"/>
                <a:gd name="connsiteX45" fmla="*/ 170606 w 858132"/>
                <a:gd name="connsiteY45" fmla="*/ 0 h 45828"/>
                <a:gd name="connsiteX46" fmla="*/ 193520 w 858132"/>
                <a:gd name="connsiteY46" fmla="*/ 22914 h 45828"/>
                <a:gd name="connsiteX47" fmla="*/ 170606 w 858132"/>
                <a:gd name="connsiteY47" fmla="*/ 45828 h 45828"/>
                <a:gd name="connsiteX48" fmla="*/ 147692 w 858132"/>
                <a:gd name="connsiteY48" fmla="*/ 22914 h 45828"/>
                <a:gd name="connsiteX49" fmla="*/ 170606 w 858132"/>
                <a:gd name="connsiteY49" fmla="*/ 0 h 45828"/>
                <a:gd name="connsiteX50" fmla="*/ 96760 w 858132"/>
                <a:gd name="connsiteY50" fmla="*/ 0 h 45828"/>
                <a:gd name="connsiteX51" fmla="*/ 119674 w 858132"/>
                <a:gd name="connsiteY51" fmla="*/ 22914 h 45828"/>
                <a:gd name="connsiteX52" fmla="*/ 96760 w 858132"/>
                <a:gd name="connsiteY52" fmla="*/ 45828 h 45828"/>
                <a:gd name="connsiteX53" fmla="*/ 73846 w 858132"/>
                <a:gd name="connsiteY53" fmla="*/ 22914 h 45828"/>
                <a:gd name="connsiteX54" fmla="*/ 96760 w 858132"/>
                <a:gd name="connsiteY54" fmla="*/ 0 h 45828"/>
                <a:gd name="connsiteX55" fmla="*/ 22914 w 858132"/>
                <a:gd name="connsiteY55" fmla="*/ 0 h 45828"/>
                <a:gd name="connsiteX56" fmla="*/ 45828 w 858132"/>
                <a:gd name="connsiteY56" fmla="*/ 22914 h 45828"/>
                <a:gd name="connsiteX57" fmla="*/ 22914 w 858132"/>
                <a:gd name="connsiteY57" fmla="*/ 45828 h 45828"/>
                <a:gd name="connsiteX58" fmla="*/ 0 w 858132"/>
                <a:gd name="connsiteY58" fmla="*/ 22914 h 45828"/>
                <a:gd name="connsiteX59" fmla="*/ 22914 w 858132"/>
                <a:gd name="connsiteY59" fmla="*/ 0 h 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858132" h="45828">
                  <a:moveTo>
                    <a:pt x="835218" y="0"/>
                  </a:moveTo>
                  <a:cubicBezTo>
                    <a:pt x="847873" y="0"/>
                    <a:pt x="858132" y="10259"/>
                    <a:pt x="858132" y="22914"/>
                  </a:cubicBezTo>
                  <a:cubicBezTo>
                    <a:pt x="858132" y="35569"/>
                    <a:pt x="847873" y="45828"/>
                    <a:pt x="835218" y="45828"/>
                  </a:cubicBezTo>
                  <a:cubicBezTo>
                    <a:pt x="822563" y="45828"/>
                    <a:pt x="812304" y="35569"/>
                    <a:pt x="812304" y="22914"/>
                  </a:cubicBezTo>
                  <a:cubicBezTo>
                    <a:pt x="812304" y="10259"/>
                    <a:pt x="822563" y="0"/>
                    <a:pt x="835218" y="0"/>
                  </a:cubicBezTo>
                  <a:close/>
                  <a:moveTo>
                    <a:pt x="761373" y="0"/>
                  </a:moveTo>
                  <a:cubicBezTo>
                    <a:pt x="774028" y="0"/>
                    <a:pt x="784287" y="10259"/>
                    <a:pt x="784287" y="22914"/>
                  </a:cubicBezTo>
                  <a:cubicBezTo>
                    <a:pt x="784287" y="35569"/>
                    <a:pt x="774028" y="45828"/>
                    <a:pt x="761373" y="45828"/>
                  </a:cubicBezTo>
                  <a:cubicBezTo>
                    <a:pt x="748718" y="45828"/>
                    <a:pt x="738459" y="35569"/>
                    <a:pt x="738459" y="22914"/>
                  </a:cubicBezTo>
                  <a:cubicBezTo>
                    <a:pt x="738459" y="10259"/>
                    <a:pt x="748718" y="0"/>
                    <a:pt x="761373" y="0"/>
                  </a:cubicBezTo>
                  <a:close/>
                  <a:moveTo>
                    <a:pt x="687527" y="0"/>
                  </a:moveTo>
                  <a:cubicBezTo>
                    <a:pt x="700182" y="0"/>
                    <a:pt x="710441" y="10259"/>
                    <a:pt x="710441" y="22914"/>
                  </a:cubicBezTo>
                  <a:cubicBezTo>
                    <a:pt x="710441" y="35569"/>
                    <a:pt x="700182" y="45828"/>
                    <a:pt x="687527" y="45828"/>
                  </a:cubicBezTo>
                  <a:cubicBezTo>
                    <a:pt x="674872" y="45828"/>
                    <a:pt x="664613" y="35569"/>
                    <a:pt x="664613" y="22914"/>
                  </a:cubicBezTo>
                  <a:cubicBezTo>
                    <a:pt x="664613" y="10259"/>
                    <a:pt x="674872" y="0"/>
                    <a:pt x="687527" y="0"/>
                  </a:cubicBezTo>
                  <a:close/>
                  <a:moveTo>
                    <a:pt x="613681" y="0"/>
                  </a:moveTo>
                  <a:cubicBezTo>
                    <a:pt x="626336" y="0"/>
                    <a:pt x="636595" y="10259"/>
                    <a:pt x="636595" y="22914"/>
                  </a:cubicBezTo>
                  <a:cubicBezTo>
                    <a:pt x="636595" y="35569"/>
                    <a:pt x="626336" y="45828"/>
                    <a:pt x="613681" y="45828"/>
                  </a:cubicBezTo>
                  <a:cubicBezTo>
                    <a:pt x="601026" y="45828"/>
                    <a:pt x="590767" y="35569"/>
                    <a:pt x="590767" y="22914"/>
                  </a:cubicBezTo>
                  <a:cubicBezTo>
                    <a:pt x="590767" y="10259"/>
                    <a:pt x="601026" y="0"/>
                    <a:pt x="613681" y="0"/>
                  </a:cubicBezTo>
                  <a:close/>
                  <a:moveTo>
                    <a:pt x="539836" y="0"/>
                  </a:moveTo>
                  <a:cubicBezTo>
                    <a:pt x="552491" y="0"/>
                    <a:pt x="562750" y="10259"/>
                    <a:pt x="562750" y="22914"/>
                  </a:cubicBezTo>
                  <a:cubicBezTo>
                    <a:pt x="562750" y="35569"/>
                    <a:pt x="552491" y="45828"/>
                    <a:pt x="539836" y="45828"/>
                  </a:cubicBezTo>
                  <a:cubicBezTo>
                    <a:pt x="527181" y="45828"/>
                    <a:pt x="516922" y="35569"/>
                    <a:pt x="516922" y="22914"/>
                  </a:cubicBezTo>
                  <a:cubicBezTo>
                    <a:pt x="516922" y="10259"/>
                    <a:pt x="527181" y="0"/>
                    <a:pt x="539836" y="0"/>
                  </a:cubicBezTo>
                  <a:close/>
                  <a:moveTo>
                    <a:pt x="465990" y="0"/>
                  </a:moveTo>
                  <a:cubicBezTo>
                    <a:pt x="478645" y="0"/>
                    <a:pt x="488904" y="10259"/>
                    <a:pt x="488904" y="22914"/>
                  </a:cubicBezTo>
                  <a:cubicBezTo>
                    <a:pt x="488904" y="35569"/>
                    <a:pt x="478645" y="45828"/>
                    <a:pt x="465990" y="45828"/>
                  </a:cubicBezTo>
                  <a:cubicBezTo>
                    <a:pt x="453335" y="45828"/>
                    <a:pt x="443076" y="35569"/>
                    <a:pt x="443076" y="22914"/>
                  </a:cubicBezTo>
                  <a:cubicBezTo>
                    <a:pt x="443076" y="10259"/>
                    <a:pt x="453335" y="0"/>
                    <a:pt x="465990" y="0"/>
                  </a:cubicBezTo>
                  <a:close/>
                  <a:moveTo>
                    <a:pt x="392144" y="0"/>
                  </a:moveTo>
                  <a:cubicBezTo>
                    <a:pt x="404799" y="0"/>
                    <a:pt x="415058" y="10259"/>
                    <a:pt x="415058" y="22914"/>
                  </a:cubicBezTo>
                  <a:cubicBezTo>
                    <a:pt x="415058" y="35569"/>
                    <a:pt x="404799" y="45828"/>
                    <a:pt x="392144" y="45828"/>
                  </a:cubicBezTo>
                  <a:cubicBezTo>
                    <a:pt x="379489" y="45828"/>
                    <a:pt x="369230" y="35569"/>
                    <a:pt x="369230" y="22914"/>
                  </a:cubicBezTo>
                  <a:cubicBezTo>
                    <a:pt x="369230" y="10259"/>
                    <a:pt x="379489" y="0"/>
                    <a:pt x="392144" y="0"/>
                  </a:cubicBezTo>
                  <a:close/>
                  <a:moveTo>
                    <a:pt x="318298" y="0"/>
                  </a:moveTo>
                  <a:cubicBezTo>
                    <a:pt x="330953" y="0"/>
                    <a:pt x="341212" y="10259"/>
                    <a:pt x="341212" y="22914"/>
                  </a:cubicBezTo>
                  <a:cubicBezTo>
                    <a:pt x="341212" y="35569"/>
                    <a:pt x="330953" y="45828"/>
                    <a:pt x="318298" y="45828"/>
                  </a:cubicBezTo>
                  <a:cubicBezTo>
                    <a:pt x="305643" y="45828"/>
                    <a:pt x="295384" y="35569"/>
                    <a:pt x="295384" y="22914"/>
                  </a:cubicBezTo>
                  <a:cubicBezTo>
                    <a:pt x="295384" y="10259"/>
                    <a:pt x="305643" y="0"/>
                    <a:pt x="318298" y="0"/>
                  </a:cubicBezTo>
                  <a:close/>
                  <a:moveTo>
                    <a:pt x="244452" y="0"/>
                  </a:moveTo>
                  <a:cubicBezTo>
                    <a:pt x="257107" y="0"/>
                    <a:pt x="267366" y="10259"/>
                    <a:pt x="267366" y="22914"/>
                  </a:cubicBezTo>
                  <a:cubicBezTo>
                    <a:pt x="267366" y="35569"/>
                    <a:pt x="257107" y="45828"/>
                    <a:pt x="244452" y="45828"/>
                  </a:cubicBezTo>
                  <a:cubicBezTo>
                    <a:pt x="231797" y="45828"/>
                    <a:pt x="221538" y="35569"/>
                    <a:pt x="221538" y="22914"/>
                  </a:cubicBezTo>
                  <a:cubicBezTo>
                    <a:pt x="221538" y="10259"/>
                    <a:pt x="231797" y="0"/>
                    <a:pt x="244452" y="0"/>
                  </a:cubicBezTo>
                  <a:close/>
                  <a:moveTo>
                    <a:pt x="170606" y="0"/>
                  </a:moveTo>
                  <a:cubicBezTo>
                    <a:pt x="183261" y="0"/>
                    <a:pt x="193520" y="10259"/>
                    <a:pt x="193520" y="22914"/>
                  </a:cubicBezTo>
                  <a:cubicBezTo>
                    <a:pt x="193520" y="35569"/>
                    <a:pt x="183261" y="45828"/>
                    <a:pt x="170606" y="45828"/>
                  </a:cubicBezTo>
                  <a:cubicBezTo>
                    <a:pt x="157951" y="45828"/>
                    <a:pt x="147692" y="35569"/>
                    <a:pt x="147692" y="22914"/>
                  </a:cubicBezTo>
                  <a:cubicBezTo>
                    <a:pt x="147692" y="10259"/>
                    <a:pt x="157951" y="0"/>
                    <a:pt x="170606" y="0"/>
                  </a:cubicBezTo>
                  <a:close/>
                  <a:moveTo>
                    <a:pt x="96760" y="0"/>
                  </a:moveTo>
                  <a:cubicBezTo>
                    <a:pt x="109415" y="0"/>
                    <a:pt x="119674" y="10259"/>
                    <a:pt x="119674" y="22914"/>
                  </a:cubicBezTo>
                  <a:cubicBezTo>
                    <a:pt x="119674" y="35569"/>
                    <a:pt x="109415" y="45828"/>
                    <a:pt x="96760" y="45828"/>
                  </a:cubicBezTo>
                  <a:cubicBezTo>
                    <a:pt x="84105" y="45828"/>
                    <a:pt x="73846" y="35569"/>
                    <a:pt x="73846" y="22914"/>
                  </a:cubicBezTo>
                  <a:cubicBezTo>
                    <a:pt x="73846" y="10259"/>
                    <a:pt x="84105" y="0"/>
                    <a:pt x="96760" y="0"/>
                  </a:cubicBezTo>
                  <a:close/>
                  <a:moveTo>
                    <a:pt x="22914" y="0"/>
                  </a:moveTo>
                  <a:cubicBezTo>
                    <a:pt x="35569" y="0"/>
                    <a:pt x="45828" y="10259"/>
                    <a:pt x="45828" y="22914"/>
                  </a:cubicBezTo>
                  <a:cubicBezTo>
                    <a:pt x="45828" y="35569"/>
                    <a:pt x="35569" y="45828"/>
                    <a:pt x="22914" y="45828"/>
                  </a:cubicBezTo>
                  <a:cubicBezTo>
                    <a:pt x="10259" y="45828"/>
                    <a:pt x="0" y="35569"/>
                    <a:pt x="0" y="22914"/>
                  </a:cubicBezTo>
                  <a:cubicBezTo>
                    <a:pt x="0" y="10259"/>
                    <a:pt x="10259" y="0"/>
                    <a:pt x="22914" y="0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8FF35097-BC44-40C4-8579-B0AF50300EFA}"/>
              </a:ext>
            </a:extLst>
          </p:cNvPr>
          <p:cNvGrpSpPr/>
          <p:nvPr/>
        </p:nvGrpSpPr>
        <p:grpSpPr>
          <a:xfrm>
            <a:off x="3717907" y="4382833"/>
            <a:ext cx="2534629" cy="1563875"/>
            <a:chOff x="576017" y="3103353"/>
            <a:chExt cx="3823798" cy="2359297"/>
          </a:xfrm>
        </p:grpSpPr>
        <p:sp>
          <p:nvSpPr>
            <p:cNvPr id="381" name="楕円 3">
              <a:extLst>
                <a:ext uri="{FF2B5EF4-FFF2-40B4-BE49-F238E27FC236}">
                  <a16:creationId xmlns:a16="http://schemas.microsoft.com/office/drawing/2014/main" id="{4981EA47-38FB-43B4-98B8-9FC1F747E817}"/>
                </a:ext>
              </a:extLst>
            </p:cNvPr>
            <p:cNvSpPr/>
            <p:nvPr/>
          </p:nvSpPr>
          <p:spPr>
            <a:xfrm flipV="1">
              <a:off x="1723638" y="4988116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89F8BF8B-CB2A-4A72-92D8-9D36E31F8643}"/>
                </a:ext>
              </a:extLst>
            </p:cNvPr>
            <p:cNvSpPr/>
            <p:nvPr/>
          </p:nvSpPr>
          <p:spPr>
            <a:xfrm>
              <a:off x="984406" y="4490381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11B2B731-A259-4BAB-B31D-A88F6E9233A1}"/>
                </a:ext>
              </a:extLst>
            </p:cNvPr>
            <p:cNvSpPr/>
            <p:nvPr/>
          </p:nvSpPr>
          <p:spPr>
            <a:xfrm>
              <a:off x="576017" y="3103353"/>
              <a:ext cx="3275258" cy="1905000"/>
            </a:xfrm>
            <a:prstGeom prst="ellipse">
              <a:avLst/>
            </a:pr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4" name="楕円 383">
              <a:extLst>
                <a:ext uri="{FF2B5EF4-FFF2-40B4-BE49-F238E27FC236}">
                  <a16:creationId xmlns:a16="http://schemas.microsoft.com/office/drawing/2014/main" id="{BFD95FE9-7BD6-40C3-BA1B-41BDBC0C88E1}"/>
                </a:ext>
              </a:extLst>
            </p:cNvPr>
            <p:cNvSpPr/>
            <p:nvPr/>
          </p:nvSpPr>
          <p:spPr>
            <a:xfrm>
              <a:off x="672213" y="3155949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" lastClr="FFFFFF">
                  <a:lumMod val="9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96443F36-755D-4490-A9C8-367C9B904A44}"/>
                </a:ext>
              </a:extLst>
            </p:cNvPr>
            <p:cNvSpPr/>
            <p:nvPr/>
          </p:nvSpPr>
          <p:spPr>
            <a:xfrm>
              <a:off x="679515" y="3321049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336664C8-0F3C-4E9D-8CE0-ED852B1625C3}"/>
                </a:ext>
              </a:extLst>
            </p:cNvPr>
            <p:cNvGrpSpPr/>
            <p:nvPr/>
          </p:nvGrpSpPr>
          <p:grpSpPr>
            <a:xfrm>
              <a:off x="860914" y="3463051"/>
              <a:ext cx="2705464" cy="1310686"/>
              <a:chOff x="5774653" y="1480033"/>
              <a:chExt cx="2748453" cy="1495242"/>
            </a:xfrm>
            <a:solidFill>
              <a:srgbClr val="ED7D31">
                <a:lumMod val="60000"/>
                <a:lumOff val="40000"/>
              </a:srgbClr>
            </a:solidFill>
          </p:grpSpPr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2E435FA2-ACBD-4631-A4EB-415AEA2B98D2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548" name="円: 塗りつぶしなし 547">
                  <a:extLst>
                    <a:ext uri="{FF2B5EF4-FFF2-40B4-BE49-F238E27FC236}">
                      <a16:creationId xmlns:a16="http://schemas.microsoft.com/office/drawing/2014/main" id="{E21CECA5-97A0-413B-929E-CD07E9601177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円: 塗りつぶしなし 548">
                  <a:extLst>
                    <a:ext uri="{FF2B5EF4-FFF2-40B4-BE49-F238E27FC236}">
                      <a16:creationId xmlns:a16="http://schemas.microsoft.com/office/drawing/2014/main" id="{8FAFEFE6-A5E6-433A-AB80-BAA2AC2DD4AA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円: 塗りつぶしなし 549">
                  <a:extLst>
                    <a:ext uri="{FF2B5EF4-FFF2-40B4-BE49-F238E27FC236}">
                      <a16:creationId xmlns:a16="http://schemas.microsoft.com/office/drawing/2014/main" id="{029D78ED-432C-4D07-AF7F-8B2D9D2141C5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円: 塗りつぶしなし 550">
                  <a:extLst>
                    <a:ext uri="{FF2B5EF4-FFF2-40B4-BE49-F238E27FC236}">
                      <a16:creationId xmlns:a16="http://schemas.microsoft.com/office/drawing/2014/main" id="{5CEEDCA0-374E-431F-B883-7E018FD3A6D8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円: 塗りつぶしなし 551">
                  <a:extLst>
                    <a:ext uri="{FF2B5EF4-FFF2-40B4-BE49-F238E27FC236}">
                      <a16:creationId xmlns:a16="http://schemas.microsoft.com/office/drawing/2014/main" id="{04D4BECC-7EC9-48D9-B374-DFF1492E0638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円: 塗りつぶしなし 552">
                  <a:extLst>
                    <a:ext uri="{FF2B5EF4-FFF2-40B4-BE49-F238E27FC236}">
                      <a16:creationId xmlns:a16="http://schemas.microsoft.com/office/drawing/2014/main" id="{BA2B788E-B4C8-4B78-85CC-2B0C1CAA3255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円: 塗りつぶしなし 553">
                  <a:extLst>
                    <a:ext uri="{FF2B5EF4-FFF2-40B4-BE49-F238E27FC236}">
                      <a16:creationId xmlns:a16="http://schemas.microsoft.com/office/drawing/2014/main" id="{F44F5754-65D8-4EA7-BFF1-41726585717A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円: 塗りつぶしなし 554">
                  <a:extLst>
                    <a:ext uri="{FF2B5EF4-FFF2-40B4-BE49-F238E27FC236}">
                      <a16:creationId xmlns:a16="http://schemas.microsoft.com/office/drawing/2014/main" id="{2ADF8EAC-9838-4037-89E6-6CE660E9E586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円: 塗りつぶしなし 555">
                  <a:extLst>
                    <a:ext uri="{FF2B5EF4-FFF2-40B4-BE49-F238E27FC236}">
                      <a16:creationId xmlns:a16="http://schemas.microsoft.com/office/drawing/2014/main" id="{E57F706E-A332-4D3D-BF45-F85FC4275747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円: 塗りつぶしなし 556">
                  <a:extLst>
                    <a:ext uri="{FF2B5EF4-FFF2-40B4-BE49-F238E27FC236}">
                      <a16:creationId xmlns:a16="http://schemas.microsoft.com/office/drawing/2014/main" id="{9939A36F-8980-440D-B629-6F9FFC19AA96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円: 塗りつぶしなし 557">
                  <a:extLst>
                    <a:ext uri="{FF2B5EF4-FFF2-40B4-BE49-F238E27FC236}">
                      <a16:creationId xmlns:a16="http://schemas.microsoft.com/office/drawing/2014/main" id="{FA7D1320-286D-4772-AC3E-EFC4C5FCF5D0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円: 塗りつぶしなし 558">
                  <a:extLst>
                    <a:ext uri="{FF2B5EF4-FFF2-40B4-BE49-F238E27FC236}">
                      <a16:creationId xmlns:a16="http://schemas.microsoft.com/office/drawing/2014/main" id="{69E99507-C0C1-44D7-AA08-872F4763DAD3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円: 塗りつぶしなし 559">
                  <a:extLst>
                    <a:ext uri="{FF2B5EF4-FFF2-40B4-BE49-F238E27FC236}">
                      <a16:creationId xmlns:a16="http://schemas.microsoft.com/office/drawing/2014/main" id="{6ABD2468-E576-416C-8CAA-2C84037CBD48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円: 塗りつぶしなし 560">
                  <a:extLst>
                    <a:ext uri="{FF2B5EF4-FFF2-40B4-BE49-F238E27FC236}">
                      <a16:creationId xmlns:a16="http://schemas.microsoft.com/office/drawing/2014/main" id="{BE309A17-1030-4574-84DF-AFC6AAEEE993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円: 塗りつぶしなし 561">
                  <a:extLst>
                    <a:ext uri="{FF2B5EF4-FFF2-40B4-BE49-F238E27FC236}">
                      <a16:creationId xmlns:a16="http://schemas.microsoft.com/office/drawing/2014/main" id="{96052BFA-BF9E-4FEF-B04E-2A10C771F0BF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円: 塗りつぶしなし 562">
                  <a:extLst>
                    <a:ext uri="{FF2B5EF4-FFF2-40B4-BE49-F238E27FC236}">
                      <a16:creationId xmlns:a16="http://schemas.microsoft.com/office/drawing/2014/main" id="{CC443D93-7A8B-48E2-BED0-8681C84DE190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円: 塗りつぶしなし 563">
                  <a:extLst>
                    <a:ext uri="{FF2B5EF4-FFF2-40B4-BE49-F238E27FC236}">
                      <a16:creationId xmlns:a16="http://schemas.microsoft.com/office/drawing/2014/main" id="{A440218F-6D67-43B4-A6B8-20979E2539B4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円: 塗りつぶしなし 564">
                  <a:extLst>
                    <a:ext uri="{FF2B5EF4-FFF2-40B4-BE49-F238E27FC236}">
                      <a16:creationId xmlns:a16="http://schemas.microsoft.com/office/drawing/2014/main" id="{6C81DF41-8C21-4D92-AEAD-94E65F511BCC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円: 塗りつぶしなし 565">
                  <a:extLst>
                    <a:ext uri="{FF2B5EF4-FFF2-40B4-BE49-F238E27FC236}">
                      <a16:creationId xmlns:a16="http://schemas.microsoft.com/office/drawing/2014/main" id="{503BCCBF-D916-4CD0-B8D4-4512C0172DC2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円: 塗りつぶしなし 566">
                  <a:extLst>
                    <a:ext uri="{FF2B5EF4-FFF2-40B4-BE49-F238E27FC236}">
                      <a16:creationId xmlns:a16="http://schemas.microsoft.com/office/drawing/2014/main" id="{6B82653D-F128-4A07-ABF8-E42085DD87CC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96B0EBD3-A1FF-4271-81D1-FFC5A2D885EB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529" name="円: 塗りつぶしなし 528">
                  <a:extLst>
                    <a:ext uri="{FF2B5EF4-FFF2-40B4-BE49-F238E27FC236}">
                      <a16:creationId xmlns:a16="http://schemas.microsoft.com/office/drawing/2014/main" id="{5B731BBB-8C33-4A09-881A-10B0261A8D42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円: 塗りつぶしなし 529">
                  <a:extLst>
                    <a:ext uri="{FF2B5EF4-FFF2-40B4-BE49-F238E27FC236}">
                      <a16:creationId xmlns:a16="http://schemas.microsoft.com/office/drawing/2014/main" id="{0687C9D0-EC22-4953-B64D-9668ABD4B977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円: 塗りつぶしなし 530">
                  <a:extLst>
                    <a:ext uri="{FF2B5EF4-FFF2-40B4-BE49-F238E27FC236}">
                      <a16:creationId xmlns:a16="http://schemas.microsoft.com/office/drawing/2014/main" id="{978B69CD-2ECF-46FF-B54E-AC21938D438E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円: 塗りつぶしなし 531">
                  <a:extLst>
                    <a:ext uri="{FF2B5EF4-FFF2-40B4-BE49-F238E27FC236}">
                      <a16:creationId xmlns:a16="http://schemas.microsoft.com/office/drawing/2014/main" id="{6A7C77EF-1541-4766-A016-038B7DC670EE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円: 塗りつぶしなし 532">
                  <a:extLst>
                    <a:ext uri="{FF2B5EF4-FFF2-40B4-BE49-F238E27FC236}">
                      <a16:creationId xmlns:a16="http://schemas.microsoft.com/office/drawing/2014/main" id="{837EA013-3293-4E15-B0FF-6C5C4BEFCAEA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円: 塗りつぶしなし 533">
                  <a:extLst>
                    <a:ext uri="{FF2B5EF4-FFF2-40B4-BE49-F238E27FC236}">
                      <a16:creationId xmlns:a16="http://schemas.microsoft.com/office/drawing/2014/main" id="{5211E809-E144-4264-87CD-9630548154F7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円: 塗りつぶしなし 534">
                  <a:extLst>
                    <a:ext uri="{FF2B5EF4-FFF2-40B4-BE49-F238E27FC236}">
                      <a16:creationId xmlns:a16="http://schemas.microsoft.com/office/drawing/2014/main" id="{CAF5042B-4A84-4758-B75D-347E0080F931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円: 塗りつぶしなし 535">
                  <a:extLst>
                    <a:ext uri="{FF2B5EF4-FFF2-40B4-BE49-F238E27FC236}">
                      <a16:creationId xmlns:a16="http://schemas.microsoft.com/office/drawing/2014/main" id="{79F9FCE4-8767-437B-8FD4-454E36A8B3BB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円: 塗りつぶしなし 536">
                  <a:extLst>
                    <a:ext uri="{FF2B5EF4-FFF2-40B4-BE49-F238E27FC236}">
                      <a16:creationId xmlns:a16="http://schemas.microsoft.com/office/drawing/2014/main" id="{2A98CB58-628A-49F6-8D05-28AEB45F68E7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円: 塗りつぶしなし 537">
                  <a:extLst>
                    <a:ext uri="{FF2B5EF4-FFF2-40B4-BE49-F238E27FC236}">
                      <a16:creationId xmlns:a16="http://schemas.microsoft.com/office/drawing/2014/main" id="{187C8A6F-A25E-405A-AE38-90DC0122C475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円: 塗りつぶしなし 538">
                  <a:extLst>
                    <a:ext uri="{FF2B5EF4-FFF2-40B4-BE49-F238E27FC236}">
                      <a16:creationId xmlns:a16="http://schemas.microsoft.com/office/drawing/2014/main" id="{6B23D199-8304-4F2D-B186-373CA7C7B71E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円: 塗りつぶしなし 539">
                  <a:extLst>
                    <a:ext uri="{FF2B5EF4-FFF2-40B4-BE49-F238E27FC236}">
                      <a16:creationId xmlns:a16="http://schemas.microsoft.com/office/drawing/2014/main" id="{76C2BA43-5752-4315-A47B-45AE3F326666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円: 塗りつぶしなし 540">
                  <a:extLst>
                    <a:ext uri="{FF2B5EF4-FFF2-40B4-BE49-F238E27FC236}">
                      <a16:creationId xmlns:a16="http://schemas.microsoft.com/office/drawing/2014/main" id="{573B12EE-F1DC-4662-B168-B34C883AAFF4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円: 塗りつぶしなし 541">
                  <a:extLst>
                    <a:ext uri="{FF2B5EF4-FFF2-40B4-BE49-F238E27FC236}">
                      <a16:creationId xmlns:a16="http://schemas.microsoft.com/office/drawing/2014/main" id="{56EFECBB-B793-4849-ABA2-2A0D5231A0A9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円: 塗りつぶしなし 542">
                  <a:extLst>
                    <a:ext uri="{FF2B5EF4-FFF2-40B4-BE49-F238E27FC236}">
                      <a16:creationId xmlns:a16="http://schemas.microsoft.com/office/drawing/2014/main" id="{1317B30E-2F9E-4640-AD00-84A08DB21A23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円: 塗りつぶしなし 543">
                  <a:extLst>
                    <a:ext uri="{FF2B5EF4-FFF2-40B4-BE49-F238E27FC236}">
                      <a16:creationId xmlns:a16="http://schemas.microsoft.com/office/drawing/2014/main" id="{B7A23411-F261-48BF-B192-7323355334FC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円: 塗りつぶしなし 544">
                  <a:extLst>
                    <a:ext uri="{FF2B5EF4-FFF2-40B4-BE49-F238E27FC236}">
                      <a16:creationId xmlns:a16="http://schemas.microsoft.com/office/drawing/2014/main" id="{6465F380-D7BA-4BFC-BB63-EFF422E1ECBB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円: 塗りつぶしなし 545">
                  <a:extLst>
                    <a:ext uri="{FF2B5EF4-FFF2-40B4-BE49-F238E27FC236}">
                      <a16:creationId xmlns:a16="http://schemas.microsoft.com/office/drawing/2014/main" id="{DEDEFF2D-2434-4FF2-B2CD-D17DAC79CFFB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円: 塗りつぶしなし 546">
                  <a:extLst>
                    <a:ext uri="{FF2B5EF4-FFF2-40B4-BE49-F238E27FC236}">
                      <a16:creationId xmlns:a16="http://schemas.microsoft.com/office/drawing/2014/main" id="{AF06BE33-B51A-4F25-8272-351E732DDC06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FEA509F7-4425-46C5-A6E0-6839CF5C5CCA}"/>
                </a:ext>
              </a:extLst>
            </p:cNvPr>
            <p:cNvSpPr/>
            <p:nvPr/>
          </p:nvSpPr>
          <p:spPr>
            <a:xfrm>
              <a:off x="672589" y="3313591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5B7C16F6-2552-45E4-977B-932D9E7E0A3E}"/>
                </a:ext>
              </a:extLst>
            </p:cNvPr>
            <p:cNvGrpSpPr/>
            <p:nvPr/>
          </p:nvGrpSpPr>
          <p:grpSpPr>
            <a:xfrm>
              <a:off x="1184748" y="3595723"/>
              <a:ext cx="1975190" cy="632656"/>
              <a:chOff x="3991507" y="5276093"/>
              <a:chExt cx="1975190" cy="632656"/>
            </a:xfrm>
          </p:grpSpPr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7F5DE573-2314-4995-9C3E-C5F761401816}"/>
                  </a:ext>
                </a:extLst>
              </p:cNvPr>
              <p:cNvGrpSpPr/>
              <p:nvPr/>
            </p:nvGrpSpPr>
            <p:grpSpPr>
              <a:xfrm>
                <a:off x="4235464" y="5454650"/>
                <a:ext cx="1543036" cy="174698"/>
                <a:chOff x="4235464" y="5442930"/>
                <a:chExt cx="1501310" cy="186418"/>
              </a:xfrm>
            </p:grpSpPr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DA351A8F-B2DC-426C-B0BD-9A77149AC832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DB139D86-59C2-428D-8F5B-FFC15E356E18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5" name="フリーフォーム: 図形 524">
                    <a:extLst>
                      <a:ext uri="{FF2B5EF4-FFF2-40B4-BE49-F238E27FC236}">
                        <a16:creationId xmlns:a16="http://schemas.microsoft.com/office/drawing/2014/main" id="{9786E29B-14D8-4D77-91F2-08E8B3E91FA4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09FB45AA-36D5-47F5-9536-00ACE724062F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29A32199-4931-4081-82EB-BB87324DA699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296F5F4B-0CCE-46DA-91ED-50D06FD47DC6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D08FC2D1-B58D-4387-AD33-BE70496AAB1E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1B865487-41FE-4991-8B8A-4984B87F23F4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83555E23-2CDC-4D9F-890E-F01E5B170BB0}"/>
                  </a:ext>
                </a:extLst>
              </p:cNvPr>
              <p:cNvGrpSpPr/>
              <p:nvPr/>
            </p:nvGrpSpPr>
            <p:grpSpPr>
              <a:xfrm flipH="1">
                <a:off x="4373911" y="5276093"/>
                <a:ext cx="955225" cy="231848"/>
                <a:chOff x="4235464" y="5442930"/>
                <a:chExt cx="1501310" cy="186418"/>
              </a:xfrm>
            </p:grpSpPr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77BD536A-9A07-46E1-AD75-4E227C3ABC78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91322EC7-CD5A-461C-A03C-9FCACFDCA31E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1ED5AEA5-DF07-449F-A5EA-1F3A365F977C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5532683D-6645-40E5-B345-B05A923D2A6F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0EA1594F-C525-44E7-9DC7-C547AC2BB999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1A8EBA68-A514-4D57-B6AF-E26147470932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A893B2EE-0B5E-461C-9DAE-30DB29AE0722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B8919C50-EAD7-4E41-A6E2-E88B1969F810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B30E1D0D-E9AC-4288-98AE-02B6738EBB3E}"/>
                  </a:ext>
                </a:extLst>
              </p:cNvPr>
              <p:cNvGrpSpPr/>
              <p:nvPr/>
            </p:nvGrpSpPr>
            <p:grpSpPr>
              <a:xfrm rot="9333936">
                <a:off x="4798884" y="5337209"/>
                <a:ext cx="896188" cy="231848"/>
                <a:chOff x="4235464" y="5442930"/>
                <a:chExt cx="1501310" cy="186418"/>
              </a:xfrm>
            </p:grpSpPr>
            <p:grpSp>
              <p:nvGrpSpPr>
                <p:cNvPr id="503" name="グループ化 502">
                  <a:extLst>
                    <a:ext uri="{FF2B5EF4-FFF2-40B4-BE49-F238E27FC236}">
                      <a16:creationId xmlns:a16="http://schemas.microsoft.com/office/drawing/2014/main" id="{C75EBCB0-5056-475C-96AF-EE4A14BFB68E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5ADF7D8A-8A95-40EF-8B46-D83E0B5E4C84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2A99BD9A-BE6F-4D24-B91D-16D8CBD023B2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0" name="フリーフォーム: 図形 509">
                    <a:extLst>
                      <a:ext uri="{FF2B5EF4-FFF2-40B4-BE49-F238E27FC236}">
                        <a16:creationId xmlns:a16="http://schemas.microsoft.com/office/drawing/2014/main" id="{B4327594-CFCC-418B-9606-5FABD80CC970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EDC80E17-FFCB-49E8-8CBE-8F1E52A0C316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83627A01-A41F-4651-A1B6-E41FCB11A517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6" name="フリーフォーム: 図形 505">
                    <a:extLst>
                      <a:ext uri="{FF2B5EF4-FFF2-40B4-BE49-F238E27FC236}">
                        <a16:creationId xmlns:a16="http://schemas.microsoft.com/office/drawing/2014/main" id="{EA44D6E4-3C0C-43F7-AC6B-D40AC45A9FC9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E5D60413-A112-4E16-AF9F-C9F2393B97DF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5359B474-AA41-45DD-9464-F19CD2A6AFCA}"/>
                  </a:ext>
                </a:extLst>
              </p:cNvPr>
              <p:cNvGrpSpPr/>
              <p:nvPr/>
            </p:nvGrpSpPr>
            <p:grpSpPr>
              <a:xfrm rot="1465011">
                <a:off x="4879200" y="5622970"/>
                <a:ext cx="1087497" cy="174698"/>
                <a:chOff x="4235464" y="5442930"/>
                <a:chExt cx="1501310" cy="186418"/>
              </a:xfrm>
            </p:grpSpPr>
            <p:grpSp>
              <p:nvGrpSpPr>
                <p:cNvPr id="495" name="グループ化 494">
                  <a:extLst>
                    <a:ext uri="{FF2B5EF4-FFF2-40B4-BE49-F238E27FC236}">
                      <a16:creationId xmlns:a16="http://schemas.microsoft.com/office/drawing/2014/main" id="{E27434B3-35ED-428B-BC89-9C741DBDA0B8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7432702B-0732-4B6F-927F-0F8767D6262F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23A318A1-C271-4686-843D-506E7C445FD9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2E249106-3634-40A9-9E6D-FC64E97A3DB1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6" name="グループ化 495">
                  <a:extLst>
                    <a:ext uri="{FF2B5EF4-FFF2-40B4-BE49-F238E27FC236}">
                      <a16:creationId xmlns:a16="http://schemas.microsoft.com/office/drawing/2014/main" id="{F5B654C4-A5A1-4856-84BB-E2032C43AB3E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ED79EDB0-8422-43E9-8CF9-17AEB1FCD2DC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03E8A63B-BA5A-4C12-8373-45800789F72F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C0DB8FC7-46EB-4842-8D07-F761DC04CCB9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0B0796C4-C271-42DB-ACE1-D427B2DD6E63}"/>
                  </a:ext>
                </a:extLst>
              </p:cNvPr>
              <p:cNvGrpSpPr/>
              <p:nvPr/>
            </p:nvGrpSpPr>
            <p:grpSpPr>
              <a:xfrm flipH="1">
                <a:off x="3991507" y="5600218"/>
                <a:ext cx="1339836" cy="231848"/>
                <a:chOff x="4235464" y="5442930"/>
                <a:chExt cx="1501310" cy="186418"/>
              </a:xfrm>
            </p:grpSpPr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8268F7DE-A554-4766-B0F5-817DCACA68D2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82A1CBA7-505F-46AB-A2FD-A8378117CC5B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3765FC8A-8F13-40A3-BF92-8BC0F095A247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4" name="フリーフォーム: 図形 493">
                    <a:extLst>
                      <a:ext uri="{FF2B5EF4-FFF2-40B4-BE49-F238E27FC236}">
                        <a16:creationId xmlns:a16="http://schemas.microsoft.com/office/drawing/2014/main" id="{19BE035F-3746-4E9D-A481-389D296E6A11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ED989C99-74BB-4E31-AB03-13D4CE49EB55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9E62F3EF-3EE8-450D-BB26-975123DADAB4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D62193B2-FE0B-422E-A1AB-2D7CD00AE9ED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3B9AF260-B735-439C-B281-254BA23EBFE2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C8C1A092-63F1-4457-A4D7-25C7A2CB0AD9}"/>
                  </a:ext>
                </a:extLst>
              </p:cNvPr>
              <p:cNvGrpSpPr/>
              <p:nvPr/>
            </p:nvGrpSpPr>
            <p:grpSpPr>
              <a:xfrm rot="20374919" flipH="1">
                <a:off x="4619846" y="5548871"/>
                <a:ext cx="1339836" cy="231848"/>
                <a:chOff x="4235464" y="5442930"/>
                <a:chExt cx="1501310" cy="186418"/>
              </a:xfrm>
            </p:grpSpPr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057EEE81-6B2D-4688-8F4B-59A479C096C0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2530E5F6-E5BF-4D0A-B4EA-AE34BB1B15F3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72F6AF3B-C10E-41D0-9ECC-02D446580671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A5554C88-4B33-4044-9059-95556F01522B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3B586866-3B91-49F0-8E96-2E28629551B3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3783E332-50D8-42E6-B2E6-C5DAEEA3B3C9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37CD3318-CC4E-4C64-9A9C-DEB205B0002D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18F2B978-69F5-4952-907A-7C368CB13C16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A75FBB62-770D-42DA-A802-4EABF439E35E}"/>
                  </a:ext>
                </a:extLst>
              </p:cNvPr>
              <p:cNvGrpSpPr/>
              <p:nvPr/>
            </p:nvGrpSpPr>
            <p:grpSpPr>
              <a:xfrm rot="1058994" flipH="1">
                <a:off x="4112480" y="5491188"/>
                <a:ext cx="1043107" cy="231848"/>
                <a:chOff x="4235464" y="5442930"/>
                <a:chExt cx="1501310" cy="186418"/>
              </a:xfrm>
            </p:grpSpPr>
            <p:grpSp>
              <p:nvGrpSpPr>
                <p:cNvPr id="471" name="グループ化 470">
                  <a:extLst>
                    <a:ext uri="{FF2B5EF4-FFF2-40B4-BE49-F238E27FC236}">
                      <a16:creationId xmlns:a16="http://schemas.microsoft.com/office/drawing/2014/main" id="{1FC531AD-FB68-4FEB-A368-34EFE1031512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6785C591-0F01-4F1C-A3C0-A4560210A48C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7" name="フリーフォーム: 図形 476">
                    <a:extLst>
                      <a:ext uri="{FF2B5EF4-FFF2-40B4-BE49-F238E27FC236}">
                        <a16:creationId xmlns:a16="http://schemas.microsoft.com/office/drawing/2014/main" id="{E5226060-5970-41C7-9ADD-D9DBB03AE70D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6B1C5B7A-448D-4F61-ADF5-48E2CE1FB5CF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2FF6DD6C-1138-4DFE-A912-0A296BE85DF0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072C0C34-4B06-4195-8C8F-ADDAB9138148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CEA658A0-39F0-4FDB-AE4E-471C119DB530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4D32DDE2-D2AA-436E-9121-30A7D826BB2D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4C6CF7BC-D5C9-457A-934D-5A99661E9EA9}"/>
                  </a:ext>
                </a:extLst>
              </p:cNvPr>
              <p:cNvGrpSpPr/>
              <p:nvPr/>
            </p:nvGrpSpPr>
            <p:grpSpPr>
              <a:xfrm rot="21267009" flipH="1">
                <a:off x="4186026" y="5676901"/>
                <a:ext cx="953654" cy="231848"/>
                <a:chOff x="4235464" y="5442930"/>
                <a:chExt cx="1501310" cy="186418"/>
              </a:xfrm>
            </p:grpSpPr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B81249CF-80FB-4B92-B64F-113C43C9819F}"/>
                    </a:ext>
                  </a:extLst>
                </p:cNvPr>
                <p:cNvGrpSpPr/>
                <p:nvPr/>
              </p:nvGrpSpPr>
              <p:grpSpPr>
                <a:xfrm>
                  <a:off x="45783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C1275D03-B1AA-4281-979F-7E7FF0E257E5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EA073552-C9F8-434B-A8FD-540F4674BBFF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F9A1D9BA-670C-497E-B764-FC4F5CFDE957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64" name="グループ化 463">
                  <a:extLst>
                    <a:ext uri="{FF2B5EF4-FFF2-40B4-BE49-F238E27FC236}">
                      <a16:creationId xmlns:a16="http://schemas.microsoft.com/office/drawing/2014/main" id="{595CC8AC-D37D-4D95-A6E3-1F3F8B5202D1}"/>
                    </a:ext>
                  </a:extLst>
                </p:cNvPr>
                <p:cNvGrpSpPr/>
                <p:nvPr/>
              </p:nvGrpSpPr>
              <p:grpSpPr>
                <a:xfrm rot="10800000">
                  <a:off x="4235464" y="5442930"/>
                  <a:ext cx="1158410" cy="186418"/>
                  <a:chOff x="4578364" y="5442930"/>
                  <a:chExt cx="1158410" cy="186418"/>
                </a:xfrm>
              </p:grpSpPr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4B26C34A-1E9F-4FF0-8236-A5D61F7AEC25}"/>
                      </a:ext>
                    </a:extLst>
                  </p:cNvPr>
                  <p:cNvSpPr/>
                  <p:nvPr/>
                </p:nvSpPr>
                <p:spPr>
                  <a:xfrm>
                    <a:off x="45783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49E2FDFB-B510-4BD9-A620-0BEA0269EA2F}"/>
                      </a:ext>
                    </a:extLst>
                  </p:cNvPr>
                  <p:cNvSpPr/>
                  <p:nvPr/>
                </p:nvSpPr>
                <p:spPr>
                  <a:xfrm>
                    <a:off x="48704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DF022448-B3B8-4D5D-BA79-A812B0F49D6B}"/>
                      </a:ext>
                    </a:extLst>
                  </p:cNvPr>
                  <p:cNvSpPr/>
                  <p:nvPr/>
                </p:nvSpPr>
                <p:spPr>
                  <a:xfrm>
                    <a:off x="5099064" y="5442930"/>
                    <a:ext cx="637710" cy="186418"/>
                  </a:xfrm>
                  <a:custGeom>
                    <a:avLst/>
                    <a:gdLst>
                      <a:gd name="connsiteX0" fmla="*/ 1299344 w 2643959"/>
                      <a:gd name="connsiteY0" fmla="*/ 1029 h 772893"/>
                      <a:gd name="connsiteX1" fmla="*/ 2643959 w 2643959"/>
                      <a:gd name="connsiteY1" fmla="*/ 600898 h 772893"/>
                      <a:gd name="connsiteX2" fmla="*/ 2540107 w 2643959"/>
                      <a:gd name="connsiteY2" fmla="*/ 687757 h 772893"/>
                      <a:gd name="connsiteX3" fmla="*/ 1304084 w 2643959"/>
                      <a:gd name="connsiteY3" fmla="*/ 136333 h 772893"/>
                      <a:gd name="connsiteX4" fmla="*/ 109675 w 2643959"/>
                      <a:gd name="connsiteY4" fmla="*/ 772893 h 772893"/>
                      <a:gd name="connsiteX5" fmla="*/ 0 w 2643959"/>
                      <a:gd name="connsiteY5" fmla="*/ 693514 h 772893"/>
                      <a:gd name="connsiteX6" fmla="*/ 1299344 w 2643959"/>
                      <a:gd name="connsiteY6" fmla="*/ 1029 h 772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43959" h="772893">
                        <a:moveTo>
                          <a:pt x="1299344" y="1029"/>
                        </a:moveTo>
                        <a:cubicBezTo>
                          <a:pt x="1816074" y="-17072"/>
                          <a:pt x="2312245" y="204284"/>
                          <a:pt x="2643959" y="600898"/>
                        </a:cubicBezTo>
                        <a:lnTo>
                          <a:pt x="2540107" y="687757"/>
                        </a:lnTo>
                        <a:cubicBezTo>
                          <a:pt x="2235182" y="323173"/>
                          <a:pt x="1779082" y="119694"/>
                          <a:pt x="1304084" y="136333"/>
                        </a:cubicBezTo>
                        <a:cubicBezTo>
                          <a:pt x="829085" y="152972"/>
                          <a:pt x="388341" y="387866"/>
                          <a:pt x="109675" y="772893"/>
                        </a:cubicBezTo>
                        <a:lnTo>
                          <a:pt x="0" y="693514"/>
                        </a:lnTo>
                        <a:cubicBezTo>
                          <a:pt x="303149" y="274661"/>
                          <a:pt x="782615" y="19130"/>
                          <a:pt x="1299344" y="1029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70AD47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E6B95F15-096A-4ED1-8732-4424F5FB49A7}"/>
                </a:ext>
              </a:extLst>
            </p:cNvPr>
            <p:cNvGrpSpPr/>
            <p:nvPr/>
          </p:nvGrpSpPr>
          <p:grpSpPr>
            <a:xfrm>
              <a:off x="1537282" y="4192694"/>
              <a:ext cx="608218" cy="438735"/>
              <a:chOff x="4592103" y="5565775"/>
              <a:chExt cx="901985" cy="650642"/>
            </a:xfrm>
            <a:solidFill>
              <a:srgbClr val="ED7D31">
                <a:lumMod val="50000"/>
              </a:srgb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D497BAA0-F737-45F6-ADAB-7FB22DDBFE9E}"/>
                  </a:ext>
                </a:extLst>
              </p:cNvPr>
              <p:cNvSpPr/>
              <p:nvPr/>
            </p:nvSpPr>
            <p:spPr>
              <a:xfrm>
                <a:off x="4757203" y="55753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C108D1C8-B4F3-4BDB-B586-EAE84C4C30C7}"/>
                  </a:ext>
                </a:extLst>
              </p:cNvPr>
              <p:cNvSpPr/>
              <p:nvPr/>
            </p:nvSpPr>
            <p:spPr>
              <a:xfrm>
                <a:off x="4960402" y="562633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0EF65A92-5123-4B00-A4E0-13AB9804E64C}"/>
                  </a:ext>
                </a:extLst>
              </p:cNvPr>
              <p:cNvSpPr/>
              <p:nvPr/>
            </p:nvSpPr>
            <p:spPr>
              <a:xfrm>
                <a:off x="4592103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C79E1959-2B0E-4EDE-AF05-19C71E734162}"/>
                  </a:ext>
                </a:extLst>
              </p:cNvPr>
              <p:cNvSpPr/>
              <p:nvPr/>
            </p:nvSpPr>
            <p:spPr>
              <a:xfrm>
                <a:off x="4877853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5668F5E-B1FA-475E-A3EC-755135E731A7}"/>
                  </a:ext>
                </a:extLst>
              </p:cNvPr>
              <p:cNvSpPr/>
              <p:nvPr/>
            </p:nvSpPr>
            <p:spPr>
              <a:xfrm>
                <a:off x="5022850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FF46651F-F1D2-47E2-8BD9-8A129F420DA1}"/>
                  </a:ext>
                </a:extLst>
              </p:cNvPr>
              <p:cNvSpPr/>
              <p:nvPr/>
            </p:nvSpPr>
            <p:spPr>
              <a:xfrm>
                <a:off x="5308600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5DF6BA8D-EB60-4FC4-BACD-357E955E41FE}"/>
                  </a:ext>
                </a:extLst>
              </p:cNvPr>
              <p:cNvSpPr/>
              <p:nvPr/>
            </p:nvSpPr>
            <p:spPr>
              <a:xfrm>
                <a:off x="4679950" y="58166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2DB1EBE0-51B6-42F9-9C3C-F4BE447E2D17}"/>
                  </a:ext>
                </a:extLst>
              </p:cNvPr>
              <p:cNvSpPr/>
              <p:nvPr/>
            </p:nvSpPr>
            <p:spPr>
              <a:xfrm>
                <a:off x="4987782" y="584199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D3C411BC-9144-4509-9F23-11E0634B7E2B}"/>
                  </a:ext>
                </a:extLst>
              </p:cNvPr>
              <p:cNvSpPr/>
              <p:nvPr/>
            </p:nvSpPr>
            <p:spPr>
              <a:xfrm>
                <a:off x="4797282" y="571499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1F3890A8-2B35-4889-AFE5-5D6E42BDE1DD}"/>
                  </a:ext>
                </a:extLst>
              </p:cNvPr>
              <p:cNvSpPr/>
              <p:nvPr/>
            </p:nvSpPr>
            <p:spPr>
              <a:xfrm>
                <a:off x="5143500" y="5828951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A37C7254-7DDF-4705-AAD7-7B4CA5644265}"/>
                  </a:ext>
                </a:extLst>
              </p:cNvPr>
              <p:cNvSpPr/>
              <p:nvPr/>
            </p:nvSpPr>
            <p:spPr>
              <a:xfrm>
                <a:off x="4791984" y="5848581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56F12D5A-5864-466D-8786-D52A1CC91EBD}"/>
                  </a:ext>
                </a:extLst>
              </p:cNvPr>
              <p:cNvSpPr/>
              <p:nvPr/>
            </p:nvSpPr>
            <p:spPr>
              <a:xfrm>
                <a:off x="4858802" y="5899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63723608-3B06-473F-990C-F684755FE1A6}"/>
                  </a:ext>
                </a:extLst>
              </p:cNvPr>
              <p:cNvSpPr/>
              <p:nvPr/>
            </p:nvSpPr>
            <p:spPr>
              <a:xfrm>
                <a:off x="5192034" y="5753331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495CB46F-8C08-4BA8-B270-7BF98D153BE4}"/>
                  </a:ext>
                </a:extLst>
              </p:cNvPr>
              <p:cNvSpPr/>
              <p:nvPr/>
            </p:nvSpPr>
            <p:spPr>
              <a:xfrm>
                <a:off x="5030252" y="5899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E9E574DF-BDCD-4188-BDEA-DBBF9FC1DA18}"/>
                  </a:ext>
                </a:extLst>
              </p:cNvPr>
              <p:cNvSpPr/>
              <p:nvPr/>
            </p:nvSpPr>
            <p:spPr>
              <a:xfrm>
                <a:off x="4729698" y="596935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B930FA9B-021D-46B0-A424-763252FE27FF}"/>
                  </a:ext>
                </a:extLst>
              </p:cNvPr>
              <p:cNvSpPr/>
              <p:nvPr/>
            </p:nvSpPr>
            <p:spPr>
              <a:xfrm>
                <a:off x="4932897" y="6020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6A99666B-BA16-44B2-82EA-0CF36E1B0D69}"/>
                  </a:ext>
                </a:extLst>
              </p:cNvPr>
              <p:cNvSpPr/>
              <p:nvPr/>
            </p:nvSpPr>
            <p:spPr>
              <a:xfrm>
                <a:off x="5119153" y="606425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E82742EC-C62B-4B6B-8B09-07B1DC2AAE03}"/>
                  </a:ext>
                </a:extLst>
              </p:cNvPr>
              <p:cNvSpPr/>
              <p:nvPr/>
            </p:nvSpPr>
            <p:spPr>
              <a:xfrm>
                <a:off x="5236770" y="5874214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0F2834E2-8A23-4295-8839-A78E8F181638}"/>
                  </a:ext>
                </a:extLst>
              </p:cNvPr>
              <p:cNvSpPr/>
              <p:nvPr/>
            </p:nvSpPr>
            <p:spPr>
              <a:xfrm>
                <a:off x="5045075" y="5565775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4D67042B-962D-434F-A0A6-EC91EC54E404}"/>
                  </a:ext>
                </a:extLst>
              </p:cNvPr>
              <p:cNvSpPr/>
              <p:nvPr/>
            </p:nvSpPr>
            <p:spPr>
              <a:xfrm>
                <a:off x="5201702" y="5988513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94B4449E-6C01-4E16-8251-BB5EDD4E9CAD}"/>
                  </a:ext>
                </a:extLst>
              </p:cNvPr>
              <p:cNvSpPr/>
              <p:nvPr/>
            </p:nvSpPr>
            <p:spPr>
              <a:xfrm>
                <a:off x="5038582" y="605154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A95A8103-53E3-40A0-A144-0277C70F2301}"/>
                  </a:ext>
                </a:extLst>
              </p:cNvPr>
              <p:cNvSpPr/>
              <p:nvPr/>
            </p:nvSpPr>
            <p:spPr>
              <a:xfrm>
                <a:off x="5357420" y="5975465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73E2F074-E41E-415D-8D5B-D17DCAAE1E6E}"/>
                  </a:ext>
                </a:extLst>
              </p:cNvPr>
              <p:cNvSpPr/>
              <p:nvPr/>
            </p:nvSpPr>
            <p:spPr>
              <a:xfrm>
                <a:off x="5157109" y="5597756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3C3AC4C5-F0F2-4112-A925-05BF1E09B7B3}"/>
                  </a:ext>
                </a:extLst>
              </p:cNvPr>
              <p:cNvSpPr/>
              <p:nvPr/>
            </p:nvSpPr>
            <p:spPr>
              <a:xfrm>
                <a:off x="5223927" y="5648557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41E3627A-583D-4020-A0C1-B3C4F46FBE08}"/>
                  </a:ext>
                </a:extLst>
              </p:cNvPr>
              <p:cNvSpPr/>
              <p:nvPr/>
            </p:nvSpPr>
            <p:spPr>
              <a:xfrm>
                <a:off x="5405954" y="5899845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74EF02EE-CB4D-4FEF-9808-D1EA57C66ED8}"/>
                  </a:ext>
                </a:extLst>
              </p:cNvPr>
              <p:cNvSpPr/>
              <p:nvPr/>
            </p:nvSpPr>
            <p:spPr>
              <a:xfrm>
                <a:off x="5244172" y="6045896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AE4CFCCB-045C-4BC0-9D46-05E4DA097453}"/>
                </a:ext>
              </a:extLst>
            </p:cNvPr>
            <p:cNvGrpSpPr/>
            <p:nvPr/>
          </p:nvGrpSpPr>
          <p:grpSpPr>
            <a:xfrm>
              <a:off x="2045282" y="4167294"/>
              <a:ext cx="608218" cy="438735"/>
              <a:chOff x="4592103" y="5565775"/>
              <a:chExt cx="901985" cy="650642"/>
            </a:xfrm>
            <a:solidFill>
              <a:srgbClr val="ED7D31">
                <a:lumMod val="50000"/>
              </a:srgbClr>
            </a:solidFill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83CBF593-D6BF-4C8D-A430-D1C274F00758}"/>
                  </a:ext>
                </a:extLst>
              </p:cNvPr>
              <p:cNvSpPr/>
              <p:nvPr/>
            </p:nvSpPr>
            <p:spPr>
              <a:xfrm>
                <a:off x="4757203" y="55753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6C730C63-A48F-4C35-A487-BB21E32468BD}"/>
                  </a:ext>
                </a:extLst>
              </p:cNvPr>
              <p:cNvSpPr/>
              <p:nvPr/>
            </p:nvSpPr>
            <p:spPr>
              <a:xfrm>
                <a:off x="4960402" y="562633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E92C5008-EF50-4816-A470-37D1BC89409B}"/>
                  </a:ext>
                </a:extLst>
              </p:cNvPr>
              <p:cNvSpPr/>
              <p:nvPr/>
            </p:nvSpPr>
            <p:spPr>
              <a:xfrm>
                <a:off x="4592103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ABF9A057-6E65-4B87-ADE3-51E235AD5F6A}"/>
                  </a:ext>
                </a:extLst>
              </p:cNvPr>
              <p:cNvSpPr/>
              <p:nvPr/>
            </p:nvSpPr>
            <p:spPr>
              <a:xfrm>
                <a:off x="4877853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1809B817-45D7-4FB3-AA07-8D7C1178AE97}"/>
                  </a:ext>
                </a:extLst>
              </p:cNvPr>
              <p:cNvSpPr/>
              <p:nvPr/>
            </p:nvSpPr>
            <p:spPr>
              <a:xfrm>
                <a:off x="5022850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4D3F4EC8-20FD-447D-B1E3-63942422BC9B}"/>
                  </a:ext>
                </a:extLst>
              </p:cNvPr>
              <p:cNvSpPr/>
              <p:nvPr/>
            </p:nvSpPr>
            <p:spPr>
              <a:xfrm>
                <a:off x="5308600" y="57277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7D45A66F-3210-4375-8886-E8EEB335FBC3}"/>
                  </a:ext>
                </a:extLst>
              </p:cNvPr>
              <p:cNvSpPr/>
              <p:nvPr/>
            </p:nvSpPr>
            <p:spPr>
              <a:xfrm>
                <a:off x="4679950" y="581660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41A5E473-B093-4766-9746-CEE8D5C9C485}"/>
                  </a:ext>
                </a:extLst>
              </p:cNvPr>
              <p:cNvSpPr/>
              <p:nvPr/>
            </p:nvSpPr>
            <p:spPr>
              <a:xfrm>
                <a:off x="4987782" y="584199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84D39D08-E0A0-4242-84B4-92D4D86714FA}"/>
                  </a:ext>
                </a:extLst>
              </p:cNvPr>
              <p:cNvSpPr/>
              <p:nvPr/>
            </p:nvSpPr>
            <p:spPr>
              <a:xfrm>
                <a:off x="4797282" y="571499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38EC96A4-43B9-4CCD-8C83-2B8B93CE5D16}"/>
                  </a:ext>
                </a:extLst>
              </p:cNvPr>
              <p:cNvSpPr/>
              <p:nvPr/>
            </p:nvSpPr>
            <p:spPr>
              <a:xfrm>
                <a:off x="5143500" y="5828951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CEB76FC4-044E-410F-986C-6CBA706184A5}"/>
                  </a:ext>
                </a:extLst>
              </p:cNvPr>
              <p:cNvSpPr/>
              <p:nvPr/>
            </p:nvSpPr>
            <p:spPr>
              <a:xfrm>
                <a:off x="4791984" y="5848581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A75A3255-6804-4EC8-BECD-64AB91920ADA}"/>
                  </a:ext>
                </a:extLst>
              </p:cNvPr>
              <p:cNvSpPr/>
              <p:nvPr/>
            </p:nvSpPr>
            <p:spPr>
              <a:xfrm>
                <a:off x="4858802" y="5899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97472F60-0A6F-4956-910B-D953E44A90CB}"/>
                  </a:ext>
                </a:extLst>
              </p:cNvPr>
              <p:cNvSpPr/>
              <p:nvPr/>
            </p:nvSpPr>
            <p:spPr>
              <a:xfrm>
                <a:off x="5192034" y="5753331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800C7A05-2B86-47C8-9B56-9BB64EAACF4B}"/>
                  </a:ext>
                </a:extLst>
              </p:cNvPr>
              <p:cNvSpPr/>
              <p:nvPr/>
            </p:nvSpPr>
            <p:spPr>
              <a:xfrm>
                <a:off x="5030252" y="5899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C4C1B442-E057-422A-B01C-4ACB2E3B44C1}"/>
                  </a:ext>
                </a:extLst>
              </p:cNvPr>
              <p:cNvSpPr/>
              <p:nvPr/>
            </p:nvSpPr>
            <p:spPr>
              <a:xfrm>
                <a:off x="4729698" y="596935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B110274B-6E1E-431A-BF43-26465555908F}"/>
                  </a:ext>
                </a:extLst>
              </p:cNvPr>
              <p:cNvSpPr/>
              <p:nvPr/>
            </p:nvSpPr>
            <p:spPr>
              <a:xfrm>
                <a:off x="4932897" y="6020382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BB53F9FA-A104-41E9-935B-F972B245AADB}"/>
                  </a:ext>
                </a:extLst>
              </p:cNvPr>
              <p:cNvSpPr/>
              <p:nvPr/>
            </p:nvSpPr>
            <p:spPr>
              <a:xfrm>
                <a:off x="5119153" y="6064250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3372D691-829C-4319-A7E0-CF32AB2D4FBE}"/>
                  </a:ext>
                </a:extLst>
              </p:cNvPr>
              <p:cNvSpPr/>
              <p:nvPr/>
            </p:nvSpPr>
            <p:spPr>
              <a:xfrm>
                <a:off x="5236770" y="5874214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98CB698F-E5FD-47BD-8B6F-F9F6F0FBE06C}"/>
                  </a:ext>
                </a:extLst>
              </p:cNvPr>
              <p:cNvSpPr/>
              <p:nvPr/>
            </p:nvSpPr>
            <p:spPr>
              <a:xfrm>
                <a:off x="5045075" y="5565775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3AFE486D-36CD-482E-A191-9558CEC7487B}"/>
                  </a:ext>
                </a:extLst>
              </p:cNvPr>
              <p:cNvSpPr/>
              <p:nvPr/>
            </p:nvSpPr>
            <p:spPr>
              <a:xfrm>
                <a:off x="5201702" y="5988513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BCA785D2-B21C-41A9-ADD5-4134F267CB0B}"/>
                  </a:ext>
                </a:extLst>
              </p:cNvPr>
              <p:cNvSpPr/>
              <p:nvPr/>
            </p:nvSpPr>
            <p:spPr>
              <a:xfrm>
                <a:off x="5038582" y="6051549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D409796E-C3D3-437A-A5C2-21C312D2A9CB}"/>
                  </a:ext>
                </a:extLst>
              </p:cNvPr>
              <p:cNvSpPr/>
              <p:nvPr/>
            </p:nvSpPr>
            <p:spPr>
              <a:xfrm>
                <a:off x="5357420" y="5975465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F8656C15-C7E8-4AAE-BA29-CC92D2CBDFA2}"/>
                  </a:ext>
                </a:extLst>
              </p:cNvPr>
              <p:cNvSpPr/>
              <p:nvPr/>
            </p:nvSpPr>
            <p:spPr>
              <a:xfrm>
                <a:off x="5157109" y="5597756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F29252C8-5BC8-4686-8348-23F58730C085}"/>
                  </a:ext>
                </a:extLst>
              </p:cNvPr>
              <p:cNvSpPr/>
              <p:nvPr/>
            </p:nvSpPr>
            <p:spPr>
              <a:xfrm>
                <a:off x="5223927" y="5648557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82C42882-0445-4CE6-B108-E84CE70D0ECD}"/>
                  </a:ext>
                </a:extLst>
              </p:cNvPr>
              <p:cNvSpPr/>
              <p:nvPr/>
            </p:nvSpPr>
            <p:spPr>
              <a:xfrm>
                <a:off x="5405954" y="5899845"/>
                <a:ext cx="88134" cy="101370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F2251191-F8A4-4F98-BC6A-625CB60AD1E7}"/>
                  </a:ext>
                </a:extLst>
              </p:cNvPr>
              <p:cNvSpPr/>
              <p:nvPr/>
            </p:nvSpPr>
            <p:spPr>
              <a:xfrm>
                <a:off x="5244172" y="6045896"/>
                <a:ext cx="132297" cy="152167"/>
              </a:xfrm>
              <a:custGeom>
                <a:avLst/>
                <a:gdLst>
                  <a:gd name="connsiteX0" fmla="*/ 393541 w 500882"/>
                  <a:gd name="connsiteY0" fmla="*/ 374 h 500451"/>
                  <a:gd name="connsiteX1" fmla="*/ 411061 w 500882"/>
                  <a:gd name="connsiteY1" fmla="*/ 6356 h 500451"/>
                  <a:gd name="connsiteX2" fmla="*/ 444120 w 500882"/>
                  <a:gd name="connsiteY2" fmla="*/ 62933 h 500451"/>
                  <a:gd name="connsiteX3" fmla="*/ 444302 w 500882"/>
                  <a:gd name="connsiteY3" fmla="*/ 63073 h 500451"/>
                  <a:gd name="connsiteX4" fmla="*/ 470405 w 500882"/>
                  <a:gd name="connsiteY4" fmla="*/ 83101 h 500451"/>
                  <a:gd name="connsiteX5" fmla="*/ 486547 w 500882"/>
                  <a:gd name="connsiteY5" fmla="*/ 117842 h 500451"/>
                  <a:gd name="connsiteX6" fmla="*/ 484648 w 500882"/>
                  <a:gd name="connsiteY6" fmla="*/ 177384 h 500451"/>
                  <a:gd name="connsiteX7" fmla="*/ 498520 w 500882"/>
                  <a:gd name="connsiteY7" fmla="*/ 268420 h 500451"/>
                  <a:gd name="connsiteX8" fmla="*/ 433536 w 500882"/>
                  <a:gd name="connsiteY8" fmla="*/ 348109 h 500451"/>
                  <a:gd name="connsiteX9" fmla="*/ 410274 w 500882"/>
                  <a:gd name="connsiteY9" fmla="*/ 416393 h 500451"/>
                  <a:gd name="connsiteX10" fmla="*/ 331071 w 500882"/>
                  <a:gd name="connsiteY10" fmla="*/ 424660 h 500451"/>
                  <a:gd name="connsiteX11" fmla="*/ 274471 w 500882"/>
                  <a:gd name="connsiteY11" fmla="*/ 497506 h 500451"/>
                  <a:gd name="connsiteX12" fmla="*/ 191251 w 500882"/>
                  <a:gd name="connsiteY12" fmla="*/ 453041 h 500451"/>
                  <a:gd name="connsiteX13" fmla="*/ 67629 w 500882"/>
                  <a:gd name="connsiteY13" fmla="*/ 409109 h 500451"/>
                  <a:gd name="connsiteX14" fmla="*/ 13276 w 500882"/>
                  <a:gd name="connsiteY14" fmla="*/ 360221 h 500451"/>
                  <a:gd name="connsiteX15" fmla="*/ 24890 w 500882"/>
                  <a:gd name="connsiteY15" fmla="*/ 294231 h 500451"/>
                  <a:gd name="connsiteX16" fmla="*/ 365 w 500882"/>
                  <a:gd name="connsiteY16" fmla="*/ 226526 h 500451"/>
                  <a:gd name="connsiteX17" fmla="*/ 45154 w 500882"/>
                  <a:gd name="connsiteY17" fmla="*/ 166349 h 500451"/>
                  <a:gd name="connsiteX18" fmla="*/ 45582 w 500882"/>
                  <a:gd name="connsiteY18" fmla="*/ 164762 h 500451"/>
                  <a:gd name="connsiteX19" fmla="*/ 65533 w 500882"/>
                  <a:gd name="connsiteY19" fmla="*/ 78345 h 500451"/>
                  <a:gd name="connsiteX20" fmla="*/ 162592 w 500882"/>
                  <a:gd name="connsiteY20" fmla="*/ 58602 h 500451"/>
                  <a:gd name="connsiteX21" fmla="*/ 162613 w 500882"/>
                  <a:gd name="connsiteY21" fmla="*/ 58569 h 500451"/>
                  <a:gd name="connsiteX22" fmla="*/ 181915 w 500882"/>
                  <a:gd name="connsiteY22" fmla="*/ 28876 h 500451"/>
                  <a:gd name="connsiteX23" fmla="*/ 260449 w 500882"/>
                  <a:gd name="connsiteY23" fmla="*/ 38107 h 500451"/>
                  <a:gd name="connsiteX24" fmla="*/ 260797 w 500882"/>
                  <a:gd name="connsiteY24" fmla="*/ 37548 h 500451"/>
                  <a:gd name="connsiteX25" fmla="*/ 276127 w 500882"/>
                  <a:gd name="connsiteY25" fmla="*/ 12990 h 500451"/>
                  <a:gd name="connsiteX26" fmla="*/ 298579 w 500882"/>
                  <a:gd name="connsiteY26" fmla="*/ 683 h 500451"/>
                  <a:gd name="connsiteX27" fmla="*/ 324856 w 500882"/>
                  <a:gd name="connsiteY27" fmla="*/ 5148 h 500451"/>
                  <a:gd name="connsiteX28" fmla="*/ 345260 w 500882"/>
                  <a:gd name="connsiteY28" fmla="*/ 26459 h 500451"/>
                  <a:gd name="connsiteX29" fmla="*/ 345869 w 500882"/>
                  <a:gd name="connsiteY29" fmla="*/ 27095 h 500451"/>
                  <a:gd name="connsiteX30" fmla="*/ 393541 w 500882"/>
                  <a:gd name="connsiteY30" fmla="*/ 374 h 50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882" h="500451">
                    <a:moveTo>
                      <a:pt x="393541" y="374"/>
                    </a:moveTo>
                    <a:cubicBezTo>
                      <a:pt x="399467" y="1057"/>
                      <a:pt x="405381" y="3027"/>
                      <a:pt x="411061" y="6356"/>
                    </a:cubicBezTo>
                    <a:cubicBezTo>
                      <a:pt x="428372" y="16500"/>
                      <a:pt x="440785" y="37736"/>
                      <a:pt x="444120" y="62933"/>
                    </a:cubicBezTo>
                    <a:lnTo>
                      <a:pt x="444302" y="63073"/>
                    </a:lnTo>
                    <a:lnTo>
                      <a:pt x="470405" y="83101"/>
                    </a:lnTo>
                    <a:cubicBezTo>
                      <a:pt x="477700" y="92541"/>
                      <a:pt x="483304" y="104410"/>
                      <a:pt x="486547" y="117842"/>
                    </a:cubicBezTo>
                    <a:cubicBezTo>
                      <a:pt x="491259" y="137342"/>
                      <a:pt x="490588" y="158521"/>
                      <a:pt x="484648" y="177384"/>
                    </a:cubicBezTo>
                    <a:cubicBezTo>
                      <a:pt x="499249" y="203252"/>
                      <a:pt x="504356" y="236786"/>
                      <a:pt x="498520" y="268420"/>
                    </a:cubicBezTo>
                    <a:cubicBezTo>
                      <a:pt x="490761" y="310476"/>
                      <a:pt x="465079" y="341972"/>
                      <a:pt x="433536" y="348109"/>
                    </a:cubicBezTo>
                    <a:cubicBezTo>
                      <a:pt x="433386" y="374360"/>
                      <a:pt x="424898" y="399255"/>
                      <a:pt x="410274" y="416393"/>
                    </a:cubicBezTo>
                    <a:cubicBezTo>
                      <a:pt x="388053" y="442434"/>
                      <a:pt x="355955" y="445781"/>
                      <a:pt x="331071" y="424660"/>
                    </a:cubicBezTo>
                    <a:cubicBezTo>
                      <a:pt x="323023" y="460938"/>
                      <a:pt x="301474" y="488671"/>
                      <a:pt x="274471" y="497506"/>
                    </a:cubicBezTo>
                    <a:cubicBezTo>
                      <a:pt x="242651" y="507916"/>
                      <a:pt x="209442" y="490176"/>
                      <a:pt x="191251" y="453041"/>
                    </a:cubicBezTo>
                    <a:cubicBezTo>
                      <a:pt x="148314" y="488289"/>
                      <a:pt x="92548" y="468476"/>
                      <a:pt x="67629" y="409109"/>
                    </a:cubicBezTo>
                    <a:cubicBezTo>
                      <a:pt x="43150" y="413011"/>
                      <a:pt x="20166" y="392342"/>
                      <a:pt x="13276" y="360221"/>
                    </a:cubicBezTo>
                    <a:cubicBezTo>
                      <a:pt x="8285" y="336982"/>
                      <a:pt x="12697" y="311901"/>
                      <a:pt x="24890" y="294231"/>
                    </a:cubicBezTo>
                    <a:cubicBezTo>
                      <a:pt x="7590" y="280370"/>
                      <a:pt x="-2044" y="253772"/>
                      <a:pt x="365" y="226526"/>
                    </a:cubicBezTo>
                    <a:cubicBezTo>
                      <a:pt x="3190" y="194625"/>
                      <a:pt x="21787" y="169637"/>
                      <a:pt x="45154" y="166349"/>
                    </a:cubicBezTo>
                    <a:cubicBezTo>
                      <a:pt x="45293" y="165816"/>
                      <a:pt x="45443" y="165295"/>
                      <a:pt x="45582" y="164762"/>
                    </a:cubicBezTo>
                    <a:cubicBezTo>
                      <a:pt x="42444" y="133347"/>
                      <a:pt x="49762" y="101666"/>
                      <a:pt x="65533" y="78345"/>
                    </a:cubicBezTo>
                    <a:cubicBezTo>
                      <a:pt x="90452" y="41511"/>
                      <a:pt x="130853" y="33302"/>
                      <a:pt x="162592" y="58602"/>
                    </a:cubicBezTo>
                    <a:lnTo>
                      <a:pt x="162613" y="58569"/>
                    </a:lnTo>
                    <a:lnTo>
                      <a:pt x="181915" y="28876"/>
                    </a:lnTo>
                    <a:cubicBezTo>
                      <a:pt x="205263" y="6867"/>
                      <a:pt x="238373" y="8493"/>
                      <a:pt x="260449" y="38107"/>
                    </a:cubicBezTo>
                    <a:lnTo>
                      <a:pt x="260797" y="37548"/>
                    </a:lnTo>
                    <a:lnTo>
                      <a:pt x="276127" y="12990"/>
                    </a:lnTo>
                    <a:cubicBezTo>
                      <a:pt x="282675" y="6562"/>
                      <a:pt x="290352" y="2269"/>
                      <a:pt x="298579" y="683"/>
                    </a:cubicBezTo>
                    <a:cubicBezTo>
                      <a:pt x="307634" y="-1066"/>
                      <a:pt x="316684" y="584"/>
                      <a:pt x="324856" y="5148"/>
                    </a:cubicBezTo>
                    <a:lnTo>
                      <a:pt x="345260" y="26459"/>
                    </a:lnTo>
                    <a:lnTo>
                      <a:pt x="345869" y="27095"/>
                    </a:lnTo>
                    <a:cubicBezTo>
                      <a:pt x="357871" y="7868"/>
                      <a:pt x="375761" y="-1674"/>
                      <a:pt x="393541" y="3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91" name="楕円 390">
              <a:extLst>
                <a:ext uri="{FF2B5EF4-FFF2-40B4-BE49-F238E27FC236}">
                  <a16:creationId xmlns:a16="http://schemas.microsoft.com/office/drawing/2014/main" id="{FDC51F52-3131-4486-A521-3502AB26F876}"/>
                </a:ext>
              </a:extLst>
            </p:cNvPr>
            <p:cNvSpPr/>
            <p:nvPr/>
          </p:nvSpPr>
          <p:spPr>
            <a:xfrm>
              <a:off x="3135771" y="3604176"/>
              <a:ext cx="224328" cy="122710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5F73C8C3-C214-47E2-B750-352925A2B8EF}"/>
                </a:ext>
              </a:extLst>
            </p:cNvPr>
            <p:cNvSpPr/>
            <p:nvPr/>
          </p:nvSpPr>
          <p:spPr>
            <a:xfrm>
              <a:off x="3344732" y="3746723"/>
              <a:ext cx="152096" cy="83198"/>
            </a:xfrm>
            <a:prstGeom prst="ellipse">
              <a:avLst/>
            </a:prstGeom>
            <a:solidFill>
              <a:srgbClr val="FFC000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3" name="楕円 392">
              <a:extLst>
                <a:ext uri="{FF2B5EF4-FFF2-40B4-BE49-F238E27FC236}">
                  <a16:creationId xmlns:a16="http://schemas.microsoft.com/office/drawing/2014/main" id="{C4C78DB9-ADA3-4846-BBDD-DFF723216535}"/>
                </a:ext>
              </a:extLst>
            </p:cNvPr>
            <p:cNvSpPr/>
            <p:nvPr/>
          </p:nvSpPr>
          <p:spPr>
            <a:xfrm>
              <a:off x="868821" y="4332838"/>
              <a:ext cx="224328" cy="122710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4" name="楕円 393">
              <a:extLst>
                <a:ext uri="{FF2B5EF4-FFF2-40B4-BE49-F238E27FC236}">
                  <a16:creationId xmlns:a16="http://schemas.microsoft.com/office/drawing/2014/main" id="{B0127E21-53AB-4220-B87B-FB69EF32BCD8}"/>
                </a:ext>
              </a:extLst>
            </p:cNvPr>
            <p:cNvSpPr/>
            <p:nvPr/>
          </p:nvSpPr>
          <p:spPr>
            <a:xfrm>
              <a:off x="1069329" y="4456663"/>
              <a:ext cx="152096" cy="83198"/>
            </a:xfrm>
            <a:prstGeom prst="ellipse">
              <a:avLst/>
            </a:prstGeom>
            <a:solidFill>
              <a:srgbClr val="FFC000">
                <a:lumMod val="60000"/>
                <a:lumOff val="40000"/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E142339A-C84A-4799-A4F2-F822DC13C442}"/>
                </a:ext>
              </a:extLst>
            </p:cNvPr>
            <p:cNvSpPr/>
            <p:nvPr/>
          </p:nvSpPr>
          <p:spPr>
            <a:xfrm>
              <a:off x="3330444" y="4427761"/>
              <a:ext cx="152096" cy="83198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6D3755CE-1CDB-4816-AED8-A491C4F617BD}"/>
                </a:ext>
              </a:extLst>
            </p:cNvPr>
            <p:cNvSpPr/>
            <p:nvPr/>
          </p:nvSpPr>
          <p:spPr>
            <a:xfrm>
              <a:off x="2702383" y="4656689"/>
              <a:ext cx="224328" cy="122710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3B670E36-99D9-4B9E-95D1-7AB958658D68}"/>
                </a:ext>
              </a:extLst>
            </p:cNvPr>
            <p:cNvGrpSpPr/>
            <p:nvPr/>
          </p:nvGrpSpPr>
          <p:grpSpPr>
            <a:xfrm>
              <a:off x="2751917" y="3366584"/>
              <a:ext cx="1647898" cy="1076716"/>
              <a:chOff x="3704938" y="1322434"/>
              <a:chExt cx="2000423" cy="1307051"/>
            </a:xfrm>
          </p:grpSpPr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F00BF59B-BF5F-4487-906A-E6D4DF639B5F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B4C84D6A-10EF-446F-BB31-B8E2D2B68D71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6333FC9D-3F98-4D40-BBEC-ADE0A5883175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5B9E4DEE-ED22-4596-B04D-687B6A2AFA68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04FB44D6-63D5-47D6-9571-F93E1EAED572}"/>
              </a:ext>
            </a:extLst>
          </p:cNvPr>
          <p:cNvGrpSpPr/>
          <p:nvPr/>
        </p:nvGrpSpPr>
        <p:grpSpPr>
          <a:xfrm>
            <a:off x="7017031" y="4026971"/>
            <a:ext cx="1761592" cy="2258232"/>
            <a:chOff x="754293" y="1164557"/>
            <a:chExt cx="1000615" cy="1282716"/>
          </a:xfrm>
        </p:grpSpPr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43BB58B4-818F-48A0-916C-F674C880F722}"/>
                </a:ext>
              </a:extLst>
            </p:cNvPr>
            <p:cNvGrpSpPr/>
            <p:nvPr/>
          </p:nvGrpSpPr>
          <p:grpSpPr>
            <a:xfrm>
              <a:off x="754293" y="1772147"/>
              <a:ext cx="993960" cy="675126"/>
              <a:chOff x="2196994" y="4331068"/>
              <a:chExt cx="1296071" cy="880331"/>
            </a:xfrm>
          </p:grpSpPr>
          <p:sp>
            <p:nvSpPr>
              <p:cNvPr id="583" name="フリーフォーム 160">
                <a:extLst>
                  <a:ext uri="{FF2B5EF4-FFF2-40B4-BE49-F238E27FC236}">
                    <a16:creationId xmlns:a16="http://schemas.microsoft.com/office/drawing/2014/main" id="{0C85DC9D-5FBE-43C7-8A19-4726BE9C7C9D}"/>
                  </a:ext>
                </a:extLst>
              </p:cNvPr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4" name="フリーフォーム 161">
                <a:extLst>
                  <a:ext uri="{FF2B5EF4-FFF2-40B4-BE49-F238E27FC236}">
                    <a16:creationId xmlns:a16="http://schemas.microsoft.com/office/drawing/2014/main" id="{00EE6360-CEF4-40B6-A078-27D3084DA4AF}"/>
                  </a:ext>
                </a:extLst>
              </p:cNvPr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5" name="フリーフォーム 162">
                <a:extLst>
                  <a:ext uri="{FF2B5EF4-FFF2-40B4-BE49-F238E27FC236}">
                    <a16:creationId xmlns:a16="http://schemas.microsoft.com/office/drawing/2014/main" id="{99BB4D69-3A86-4F27-A739-196AE8D8DFF2}"/>
                  </a:ext>
                </a:extLst>
              </p:cNvPr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6" name="円/楕円 35">
                <a:extLst>
                  <a:ext uri="{FF2B5EF4-FFF2-40B4-BE49-F238E27FC236}">
                    <a16:creationId xmlns:a16="http://schemas.microsoft.com/office/drawing/2014/main" id="{E0CD0BFF-27A5-4DF7-890E-C9EC4EE50FD7}"/>
                  </a:ext>
                </a:extLst>
              </p:cNvPr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7" name="フリーフォーム 164">
                <a:extLst>
                  <a:ext uri="{FF2B5EF4-FFF2-40B4-BE49-F238E27FC236}">
                    <a16:creationId xmlns:a16="http://schemas.microsoft.com/office/drawing/2014/main" id="{1CDDC0FB-0DF3-4766-A8C6-B7372F74DB61}"/>
                  </a:ext>
                </a:extLst>
              </p:cNvPr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8" name="フリーフォーム 165">
                <a:extLst>
                  <a:ext uri="{FF2B5EF4-FFF2-40B4-BE49-F238E27FC236}">
                    <a16:creationId xmlns:a16="http://schemas.microsoft.com/office/drawing/2014/main" id="{3ABD4A61-68B4-4249-9D5D-09B504A2E898}"/>
                  </a:ext>
                </a:extLst>
              </p:cNvPr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9" name="フリーフォーム 166">
                <a:extLst>
                  <a:ext uri="{FF2B5EF4-FFF2-40B4-BE49-F238E27FC236}">
                    <a16:creationId xmlns:a16="http://schemas.microsoft.com/office/drawing/2014/main" id="{5A2792AE-6105-4302-A1F2-169DF150C7B4}"/>
                  </a:ext>
                </a:extLst>
              </p:cNvPr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149BA527-5364-446C-97D1-B0F7CD11B46F}"/>
                </a:ext>
              </a:extLst>
            </p:cNvPr>
            <p:cNvGrpSpPr/>
            <p:nvPr/>
          </p:nvGrpSpPr>
          <p:grpSpPr>
            <a:xfrm>
              <a:off x="761132" y="1164557"/>
              <a:ext cx="993776" cy="708025"/>
              <a:chOff x="2376487" y="3241675"/>
              <a:chExt cx="993776" cy="708025"/>
            </a:xfrm>
          </p:grpSpPr>
          <p:sp>
            <p:nvSpPr>
              <p:cNvPr id="571" name="円/楕円 182">
                <a:extLst>
                  <a:ext uri="{FF2B5EF4-FFF2-40B4-BE49-F238E27FC236}">
                    <a16:creationId xmlns:a16="http://schemas.microsoft.com/office/drawing/2014/main" id="{7A146C4C-4804-4FD7-BE04-A2DA53C52F77}"/>
                  </a:ext>
                </a:extLst>
              </p:cNvPr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2" name="円/楕円 183">
                <a:extLst>
                  <a:ext uri="{FF2B5EF4-FFF2-40B4-BE49-F238E27FC236}">
                    <a16:creationId xmlns:a16="http://schemas.microsoft.com/office/drawing/2014/main" id="{56C1438E-45D0-496D-8E8E-1AAC1D67D367}"/>
                  </a:ext>
                </a:extLst>
              </p:cNvPr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円/楕円 184">
                <a:extLst>
                  <a:ext uri="{FF2B5EF4-FFF2-40B4-BE49-F238E27FC236}">
                    <a16:creationId xmlns:a16="http://schemas.microsoft.com/office/drawing/2014/main" id="{378EA4FF-6C9C-4B97-917F-17371A95DA38}"/>
                  </a:ext>
                </a:extLst>
              </p:cNvPr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4" name="円/楕円 185">
                <a:extLst>
                  <a:ext uri="{FF2B5EF4-FFF2-40B4-BE49-F238E27FC236}">
                    <a16:creationId xmlns:a16="http://schemas.microsoft.com/office/drawing/2014/main" id="{5869698E-B014-4D48-BCFD-629C7EEC75E9}"/>
                  </a:ext>
                </a:extLst>
              </p:cNvPr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円/楕円 186">
                <a:extLst>
                  <a:ext uri="{FF2B5EF4-FFF2-40B4-BE49-F238E27FC236}">
                    <a16:creationId xmlns:a16="http://schemas.microsoft.com/office/drawing/2014/main" id="{CCAB5822-9305-45FE-A9AA-963E917F9C44}"/>
                  </a:ext>
                </a:extLst>
              </p:cNvPr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円/楕円 187">
                <a:extLst>
                  <a:ext uri="{FF2B5EF4-FFF2-40B4-BE49-F238E27FC236}">
                    <a16:creationId xmlns:a16="http://schemas.microsoft.com/office/drawing/2014/main" id="{826FE212-5890-4213-8780-E9FBAFDEA86C}"/>
                  </a:ext>
                </a:extLst>
              </p:cNvPr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7" name="円/楕円 188">
                <a:extLst>
                  <a:ext uri="{FF2B5EF4-FFF2-40B4-BE49-F238E27FC236}">
                    <a16:creationId xmlns:a16="http://schemas.microsoft.com/office/drawing/2014/main" id="{275E42A5-9AE8-46C6-B04E-AB136AD42327}"/>
                  </a:ext>
                </a:extLst>
              </p:cNvPr>
              <p:cNvSpPr/>
              <p:nvPr/>
            </p:nvSpPr>
            <p:spPr>
              <a:xfrm>
                <a:off x="2581278" y="3408366"/>
                <a:ext cx="230184" cy="23018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円/楕円 189">
                <a:extLst>
                  <a:ext uri="{FF2B5EF4-FFF2-40B4-BE49-F238E27FC236}">
                    <a16:creationId xmlns:a16="http://schemas.microsoft.com/office/drawing/2014/main" id="{C60BD339-94D2-453D-AD16-F3AF9F9AA484}"/>
                  </a:ext>
                </a:extLst>
              </p:cNvPr>
              <p:cNvSpPr/>
              <p:nvPr/>
            </p:nvSpPr>
            <p:spPr>
              <a:xfrm>
                <a:off x="2940053" y="3408366"/>
                <a:ext cx="230184" cy="23018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涙形 578">
                <a:extLst>
                  <a:ext uri="{FF2B5EF4-FFF2-40B4-BE49-F238E27FC236}">
                    <a16:creationId xmlns:a16="http://schemas.microsoft.com/office/drawing/2014/main" id="{14509BA9-EF27-4AF2-BEDA-A05BAC0F7636}"/>
                  </a:ext>
                </a:extLst>
              </p:cNvPr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0" name="円/楕円 191">
                <a:extLst>
                  <a:ext uri="{FF2B5EF4-FFF2-40B4-BE49-F238E27FC236}">
                    <a16:creationId xmlns:a16="http://schemas.microsoft.com/office/drawing/2014/main" id="{DEC15D02-29AF-46C5-8915-CFA0E314E9E0}"/>
                  </a:ext>
                </a:extLst>
              </p:cNvPr>
              <p:cNvSpPr/>
              <p:nvPr/>
            </p:nvSpPr>
            <p:spPr>
              <a:xfrm>
                <a:off x="2630490" y="3458244"/>
                <a:ext cx="131760" cy="1317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円/楕円 192">
                <a:extLst>
                  <a:ext uri="{FF2B5EF4-FFF2-40B4-BE49-F238E27FC236}">
                    <a16:creationId xmlns:a16="http://schemas.microsoft.com/office/drawing/2014/main" id="{31F117AA-92BD-4829-B0FD-D7A60B3ED700}"/>
                  </a:ext>
                </a:extLst>
              </p:cNvPr>
              <p:cNvSpPr/>
              <p:nvPr/>
            </p:nvSpPr>
            <p:spPr>
              <a:xfrm>
                <a:off x="2989265" y="3458244"/>
                <a:ext cx="131760" cy="1317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2" name="月 581">
                <a:extLst>
                  <a:ext uri="{FF2B5EF4-FFF2-40B4-BE49-F238E27FC236}">
                    <a16:creationId xmlns:a16="http://schemas.microsoft.com/office/drawing/2014/main" id="{23BD91A3-C924-4ABE-B311-CDBAB86CDE3D}"/>
                  </a:ext>
                </a:extLst>
              </p:cNvPr>
              <p:cNvSpPr/>
              <p:nvPr/>
            </p:nvSpPr>
            <p:spPr>
              <a:xfrm rot="16200000">
                <a:off x="2847464" y="3727935"/>
                <a:ext cx="45720" cy="193428"/>
              </a:xfrm>
              <a:prstGeom prst="moon">
                <a:avLst>
                  <a:gd name="adj" fmla="val 6818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BF776F72-778E-4B8A-BAE8-1BDEA2686FB5}"/>
              </a:ext>
            </a:extLst>
          </p:cNvPr>
          <p:cNvGrpSpPr/>
          <p:nvPr/>
        </p:nvGrpSpPr>
        <p:grpSpPr>
          <a:xfrm>
            <a:off x="6878703" y="1207518"/>
            <a:ext cx="2073144" cy="1943124"/>
            <a:chOff x="2244998" y="1003299"/>
            <a:chExt cx="5260702" cy="4930775"/>
          </a:xfrm>
        </p:grpSpPr>
        <p:sp>
          <p:nvSpPr>
            <p:cNvPr id="591" name="正方形/長方形 590">
              <a:extLst>
                <a:ext uri="{FF2B5EF4-FFF2-40B4-BE49-F238E27FC236}">
                  <a16:creationId xmlns:a16="http://schemas.microsoft.com/office/drawing/2014/main" id="{B5665857-5404-4683-A162-2FA3891B840B}"/>
                </a:ext>
              </a:extLst>
            </p:cNvPr>
            <p:cNvSpPr/>
            <p:nvPr/>
          </p:nvSpPr>
          <p:spPr>
            <a:xfrm>
              <a:off x="2244998" y="1003299"/>
              <a:ext cx="5260702" cy="4930775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31C86850-8ACF-45E1-AFC3-2487C526A752}"/>
                </a:ext>
              </a:extLst>
            </p:cNvPr>
            <p:cNvSpPr/>
            <p:nvPr/>
          </p:nvSpPr>
          <p:spPr>
            <a:xfrm>
              <a:off x="2254250" y="1003300"/>
              <a:ext cx="5048250" cy="4813300"/>
            </a:xfrm>
            <a:custGeom>
              <a:avLst/>
              <a:gdLst>
                <a:gd name="connsiteX0" fmla="*/ 4470400 w 5048250"/>
                <a:gd name="connsiteY0" fmla="*/ 0 h 4813300"/>
                <a:gd name="connsiteX1" fmla="*/ 0 w 5048250"/>
                <a:gd name="connsiteY1" fmla="*/ 0 h 4813300"/>
                <a:gd name="connsiteX2" fmla="*/ 0 w 5048250"/>
                <a:gd name="connsiteY2" fmla="*/ 3460750 h 4813300"/>
                <a:gd name="connsiteX3" fmla="*/ 190500 w 5048250"/>
                <a:gd name="connsiteY3" fmla="*/ 3371850 h 4813300"/>
                <a:gd name="connsiteX4" fmla="*/ 463550 w 5048250"/>
                <a:gd name="connsiteY4" fmla="*/ 3435350 h 4813300"/>
                <a:gd name="connsiteX5" fmla="*/ 546100 w 5048250"/>
                <a:gd name="connsiteY5" fmla="*/ 3530600 h 4813300"/>
                <a:gd name="connsiteX6" fmla="*/ 603250 w 5048250"/>
                <a:gd name="connsiteY6" fmla="*/ 3556000 h 4813300"/>
                <a:gd name="connsiteX7" fmla="*/ 622300 w 5048250"/>
                <a:gd name="connsiteY7" fmla="*/ 3613150 h 4813300"/>
                <a:gd name="connsiteX8" fmla="*/ 622300 w 5048250"/>
                <a:gd name="connsiteY8" fmla="*/ 3689350 h 4813300"/>
                <a:gd name="connsiteX9" fmla="*/ 552450 w 5048250"/>
                <a:gd name="connsiteY9" fmla="*/ 3702050 h 4813300"/>
                <a:gd name="connsiteX10" fmla="*/ 412750 w 5048250"/>
                <a:gd name="connsiteY10" fmla="*/ 3708400 h 4813300"/>
                <a:gd name="connsiteX11" fmla="*/ 323850 w 5048250"/>
                <a:gd name="connsiteY11" fmla="*/ 3759200 h 4813300"/>
                <a:gd name="connsiteX12" fmla="*/ 336550 w 5048250"/>
                <a:gd name="connsiteY12" fmla="*/ 3886200 h 4813300"/>
                <a:gd name="connsiteX13" fmla="*/ 361950 w 5048250"/>
                <a:gd name="connsiteY13" fmla="*/ 3987800 h 4813300"/>
                <a:gd name="connsiteX14" fmla="*/ 317500 w 5048250"/>
                <a:gd name="connsiteY14" fmla="*/ 4044950 h 4813300"/>
                <a:gd name="connsiteX15" fmla="*/ 349250 w 5048250"/>
                <a:gd name="connsiteY15" fmla="*/ 4248150 h 4813300"/>
                <a:gd name="connsiteX16" fmla="*/ 323850 w 5048250"/>
                <a:gd name="connsiteY16" fmla="*/ 4451350 h 4813300"/>
                <a:gd name="connsiteX17" fmla="*/ 298450 w 5048250"/>
                <a:gd name="connsiteY17" fmla="*/ 4521200 h 4813300"/>
                <a:gd name="connsiteX18" fmla="*/ 368300 w 5048250"/>
                <a:gd name="connsiteY18" fmla="*/ 4673600 h 4813300"/>
                <a:gd name="connsiteX19" fmla="*/ 419100 w 5048250"/>
                <a:gd name="connsiteY19" fmla="*/ 4743450 h 4813300"/>
                <a:gd name="connsiteX20" fmla="*/ 501650 w 5048250"/>
                <a:gd name="connsiteY20" fmla="*/ 4813300 h 4813300"/>
                <a:gd name="connsiteX21" fmla="*/ 590550 w 5048250"/>
                <a:gd name="connsiteY21" fmla="*/ 4800600 h 4813300"/>
                <a:gd name="connsiteX22" fmla="*/ 660400 w 5048250"/>
                <a:gd name="connsiteY22" fmla="*/ 4743450 h 4813300"/>
                <a:gd name="connsiteX23" fmla="*/ 673100 w 5048250"/>
                <a:gd name="connsiteY23" fmla="*/ 4692650 h 4813300"/>
                <a:gd name="connsiteX24" fmla="*/ 762000 w 5048250"/>
                <a:gd name="connsiteY24" fmla="*/ 4679950 h 4813300"/>
                <a:gd name="connsiteX25" fmla="*/ 812800 w 5048250"/>
                <a:gd name="connsiteY25" fmla="*/ 4591050 h 4813300"/>
                <a:gd name="connsiteX26" fmla="*/ 857250 w 5048250"/>
                <a:gd name="connsiteY26" fmla="*/ 4413250 h 4813300"/>
                <a:gd name="connsiteX27" fmla="*/ 920750 w 5048250"/>
                <a:gd name="connsiteY27" fmla="*/ 4387850 h 4813300"/>
                <a:gd name="connsiteX28" fmla="*/ 1054100 w 5048250"/>
                <a:gd name="connsiteY28" fmla="*/ 4146550 h 4813300"/>
                <a:gd name="connsiteX29" fmla="*/ 1136650 w 5048250"/>
                <a:gd name="connsiteY29" fmla="*/ 4064000 h 4813300"/>
                <a:gd name="connsiteX30" fmla="*/ 1155700 w 5048250"/>
                <a:gd name="connsiteY30" fmla="*/ 3917950 h 4813300"/>
                <a:gd name="connsiteX31" fmla="*/ 1060450 w 5048250"/>
                <a:gd name="connsiteY31" fmla="*/ 3708400 h 4813300"/>
                <a:gd name="connsiteX32" fmla="*/ 1066800 w 5048250"/>
                <a:gd name="connsiteY32" fmla="*/ 3651250 h 4813300"/>
                <a:gd name="connsiteX33" fmla="*/ 1041400 w 5048250"/>
                <a:gd name="connsiteY33" fmla="*/ 3568700 h 4813300"/>
                <a:gd name="connsiteX34" fmla="*/ 1041400 w 5048250"/>
                <a:gd name="connsiteY34" fmla="*/ 3473450 h 4813300"/>
                <a:gd name="connsiteX35" fmla="*/ 1111250 w 5048250"/>
                <a:gd name="connsiteY35" fmla="*/ 3346450 h 4813300"/>
                <a:gd name="connsiteX36" fmla="*/ 1149350 w 5048250"/>
                <a:gd name="connsiteY36" fmla="*/ 3352800 h 4813300"/>
                <a:gd name="connsiteX37" fmla="*/ 1174750 w 5048250"/>
                <a:gd name="connsiteY37" fmla="*/ 3213100 h 4813300"/>
                <a:gd name="connsiteX38" fmla="*/ 1231900 w 5048250"/>
                <a:gd name="connsiteY38" fmla="*/ 3016250 h 4813300"/>
                <a:gd name="connsiteX39" fmla="*/ 1428750 w 5048250"/>
                <a:gd name="connsiteY39" fmla="*/ 2946400 h 4813300"/>
                <a:gd name="connsiteX40" fmla="*/ 1670050 w 5048250"/>
                <a:gd name="connsiteY40" fmla="*/ 2882900 h 4813300"/>
                <a:gd name="connsiteX41" fmla="*/ 1873250 w 5048250"/>
                <a:gd name="connsiteY41" fmla="*/ 2889250 h 4813300"/>
                <a:gd name="connsiteX42" fmla="*/ 2032000 w 5048250"/>
                <a:gd name="connsiteY42" fmla="*/ 2895600 h 4813300"/>
                <a:gd name="connsiteX43" fmla="*/ 2101850 w 5048250"/>
                <a:gd name="connsiteY43" fmla="*/ 2933700 h 4813300"/>
                <a:gd name="connsiteX44" fmla="*/ 2127250 w 5048250"/>
                <a:gd name="connsiteY44" fmla="*/ 2940050 h 4813300"/>
                <a:gd name="connsiteX45" fmla="*/ 2139950 w 5048250"/>
                <a:gd name="connsiteY45" fmla="*/ 3009900 h 4813300"/>
                <a:gd name="connsiteX46" fmla="*/ 2184400 w 5048250"/>
                <a:gd name="connsiteY46" fmla="*/ 3060700 h 4813300"/>
                <a:gd name="connsiteX47" fmla="*/ 2222500 w 5048250"/>
                <a:gd name="connsiteY47" fmla="*/ 3117850 h 4813300"/>
                <a:gd name="connsiteX48" fmla="*/ 2222500 w 5048250"/>
                <a:gd name="connsiteY48" fmla="*/ 3181350 h 4813300"/>
                <a:gd name="connsiteX49" fmla="*/ 2222500 w 5048250"/>
                <a:gd name="connsiteY49" fmla="*/ 3181350 h 4813300"/>
                <a:gd name="connsiteX50" fmla="*/ 2254250 w 5048250"/>
                <a:gd name="connsiteY50" fmla="*/ 3263900 h 4813300"/>
                <a:gd name="connsiteX51" fmla="*/ 2235200 w 5048250"/>
                <a:gd name="connsiteY51" fmla="*/ 3371850 h 4813300"/>
                <a:gd name="connsiteX52" fmla="*/ 2381250 w 5048250"/>
                <a:gd name="connsiteY52" fmla="*/ 3371850 h 4813300"/>
                <a:gd name="connsiteX53" fmla="*/ 2349500 w 5048250"/>
                <a:gd name="connsiteY53" fmla="*/ 3244850 h 4813300"/>
                <a:gd name="connsiteX54" fmla="*/ 2457450 w 5048250"/>
                <a:gd name="connsiteY54" fmla="*/ 3168650 h 4813300"/>
                <a:gd name="connsiteX55" fmla="*/ 2514600 w 5048250"/>
                <a:gd name="connsiteY55" fmla="*/ 3060700 h 4813300"/>
                <a:gd name="connsiteX56" fmla="*/ 2514600 w 5048250"/>
                <a:gd name="connsiteY56" fmla="*/ 3060700 h 4813300"/>
                <a:gd name="connsiteX57" fmla="*/ 2425700 w 5048250"/>
                <a:gd name="connsiteY57" fmla="*/ 3028950 h 4813300"/>
                <a:gd name="connsiteX58" fmla="*/ 2298700 w 5048250"/>
                <a:gd name="connsiteY58" fmla="*/ 2895600 h 4813300"/>
                <a:gd name="connsiteX59" fmla="*/ 2286000 w 5048250"/>
                <a:gd name="connsiteY59" fmla="*/ 2863850 h 4813300"/>
                <a:gd name="connsiteX60" fmla="*/ 2324100 w 5048250"/>
                <a:gd name="connsiteY60" fmla="*/ 2813050 h 4813300"/>
                <a:gd name="connsiteX61" fmla="*/ 2330450 w 5048250"/>
                <a:gd name="connsiteY61" fmla="*/ 2755900 h 4813300"/>
                <a:gd name="connsiteX62" fmla="*/ 2279650 w 5048250"/>
                <a:gd name="connsiteY62" fmla="*/ 2698750 h 4813300"/>
                <a:gd name="connsiteX63" fmla="*/ 2279650 w 5048250"/>
                <a:gd name="connsiteY63" fmla="*/ 2635250 h 4813300"/>
                <a:gd name="connsiteX64" fmla="*/ 2355850 w 5048250"/>
                <a:gd name="connsiteY64" fmla="*/ 2641600 h 4813300"/>
                <a:gd name="connsiteX65" fmla="*/ 2381250 w 5048250"/>
                <a:gd name="connsiteY65" fmla="*/ 2616200 h 4813300"/>
                <a:gd name="connsiteX66" fmla="*/ 2362200 w 5048250"/>
                <a:gd name="connsiteY66" fmla="*/ 2533650 h 4813300"/>
                <a:gd name="connsiteX67" fmla="*/ 2362200 w 5048250"/>
                <a:gd name="connsiteY67" fmla="*/ 2406650 h 4813300"/>
                <a:gd name="connsiteX68" fmla="*/ 2476500 w 5048250"/>
                <a:gd name="connsiteY68" fmla="*/ 2368550 h 4813300"/>
                <a:gd name="connsiteX69" fmla="*/ 2552700 w 5048250"/>
                <a:gd name="connsiteY69" fmla="*/ 2362200 h 4813300"/>
                <a:gd name="connsiteX70" fmla="*/ 2584450 w 5048250"/>
                <a:gd name="connsiteY70" fmla="*/ 2311400 h 4813300"/>
                <a:gd name="connsiteX71" fmla="*/ 2616200 w 5048250"/>
                <a:gd name="connsiteY71" fmla="*/ 2292350 h 4813300"/>
                <a:gd name="connsiteX72" fmla="*/ 2616200 w 5048250"/>
                <a:gd name="connsiteY72" fmla="*/ 2228850 h 4813300"/>
                <a:gd name="connsiteX73" fmla="*/ 2616200 w 5048250"/>
                <a:gd name="connsiteY73" fmla="*/ 2190750 h 4813300"/>
                <a:gd name="connsiteX74" fmla="*/ 2641600 w 5048250"/>
                <a:gd name="connsiteY74" fmla="*/ 2139950 h 4813300"/>
                <a:gd name="connsiteX75" fmla="*/ 2590800 w 5048250"/>
                <a:gd name="connsiteY75" fmla="*/ 2076450 h 4813300"/>
                <a:gd name="connsiteX76" fmla="*/ 2578100 w 5048250"/>
                <a:gd name="connsiteY76" fmla="*/ 1981200 h 4813300"/>
                <a:gd name="connsiteX77" fmla="*/ 2686050 w 5048250"/>
                <a:gd name="connsiteY77" fmla="*/ 1962150 h 4813300"/>
                <a:gd name="connsiteX78" fmla="*/ 2755900 w 5048250"/>
                <a:gd name="connsiteY78" fmla="*/ 2006600 h 4813300"/>
                <a:gd name="connsiteX79" fmla="*/ 2787650 w 5048250"/>
                <a:gd name="connsiteY79" fmla="*/ 2012950 h 4813300"/>
                <a:gd name="connsiteX80" fmla="*/ 2832100 w 5048250"/>
                <a:gd name="connsiteY80" fmla="*/ 2051050 h 4813300"/>
                <a:gd name="connsiteX81" fmla="*/ 2901950 w 5048250"/>
                <a:gd name="connsiteY81" fmla="*/ 2044700 h 4813300"/>
                <a:gd name="connsiteX82" fmla="*/ 2959100 w 5048250"/>
                <a:gd name="connsiteY82" fmla="*/ 2006600 h 4813300"/>
                <a:gd name="connsiteX83" fmla="*/ 2921000 w 5048250"/>
                <a:gd name="connsiteY83" fmla="*/ 1943100 h 4813300"/>
                <a:gd name="connsiteX84" fmla="*/ 2990850 w 5048250"/>
                <a:gd name="connsiteY84" fmla="*/ 1879600 h 4813300"/>
                <a:gd name="connsiteX85" fmla="*/ 3054350 w 5048250"/>
                <a:gd name="connsiteY85" fmla="*/ 1936750 h 4813300"/>
                <a:gd name="connsiteX86" fmla="*/ 3054350 w 5048250"/>
                <a:gd name="connsiteY86" fmla="*/ 1936750 h 4813300"/>
                <a:gd name="connsiteX87" fmla="*/ 3155950 w 5048250"/>
                <a:gd name="connsiteY87" fmla="*/ 2006600 h 4813300"/>
                <a:gd name="connsiteX88" fmla="*/ 3194050 w 5048250"/>
                <a:gd name="connsiteY88" fmla="*/ 2019300 h 4813300"/>
                <a:gd name="connsiteX89" fmla="*/ 3251200 w 5048250"/>
                <a:gd name="connsiteY89" fmla="*/ 2101850 h 4813300"/>
                <a:gd name="connsiteX90" fmla="*/ 3321050 w 5048250"/>
                <a:gd name="connsiteY90" fmla="*/ 2146300 h 4813300"/>
                <a:gd name="connsiteX91" fmla="*/ 3340100 w 5048250"/>
                <a:gd name="connsiteY91" fmla="*/ 2203450 h 4813300"/>
                <a:gd name="connsiteX92" fmla="*/ 3302000 w 5048250"/>
                <a:gd name="connsiteY92" fmla="*/ 2254250 h 4813300"/>
                <a:gd name="connsiteX93" fmla="*/ 3244850 w 5048250"/>
                <a:gd name="connsiteY93" fmla="*/ 2254250 h 4813300"/>
                <a:gd name="connsiteX94" fmla="*/ 3155950 w 5048250"/>
                <a:gd name="connsiteY94" fmla="*/ 2368550 h 4813300"/>
                <a:gd name="connsiteX95" fmla="*/ 3130550 w 5048250"/>
                <a:gd name="connsiteY95" fmla="*/ 2432050 h 4813300"/>
                <a:gd name="connsiteX96" fmla="*/ 3054350 w 5048250"/>
                <a:gd name="connsiteY96" fmla="*/ 2457450 h 4813300"/>
                <a:gd name="connsiteX97" fmla="*/ 2940050 w 5048250"/>
                <a:gd name="connsiteY97" fmla="*/ 2533650 h 4813300"/>
                <a:gd name="connsiteX98" fmla="*/ 2940050 w 5048250"/>
                <a:gd name="connsiteY98" fmla="*/ 2533650 h 4813300"/>
                <a:gd name="connsiteX99" fmla="*/ 2882900 w 5048250"/>
                <a:gd name="connsiteY99" fmla="*/ 2590800 h 4813300"/>
                <a:gd name="connsiteX100" fmla="*/ 2895600 w 5048250"/>
                <a:gd name="connsiteY100" fmla="*/ 2654300 h 4813300"/>
                <a:gd name="connsiteX101" fmla="*/ 2889250 w 5048250"/>
                <a:gd name="connsiteY101" fmla="*/ 2755900 h 4813300"/>
                <a:gd name="connsiteX102" fmla="*/ 2768600 w 5048250"/>
                <a:gd name="connsiteY102" fmla="*/ 2743200 h 4813300"/>
                <a:gd name="connsiteX103" fmla="*/ 2698750 w 5048250"/>
                <a:gd name="connsiteY103" fmla="*/ 2800350 h 4813300"/>
                <a:gd name="connsiteX104" fmla="*/ 2698750 w 5048250"/>
                <a:gd name="connsiteY104" fmla="*/ 2800350 h 4813300"/>
                <a:gd name="connsiteX105" fmla="*/ 2686050 w 5048250"/>
                <a:gd name="connsiteY105" fmla="*/ 2908300 h 4813300"/>
                <a:gd name="connsiteX106" fmla="*/ 2730500 w 5048250"/>
                <a:gd name="connsiteY106" fmla="*/ 2971800 h 4813300"/>
                <a:gd name="connsiteX107" fmla="*/ 2762250 w 5048250"/>
                <a:gd name="connsiteY107" fmla="*/ 3067050 h 4813300"/>
                <a:gd name="connsiteX108" fmla="*/ 2781300 w 5048250"/>
                <a:gd name="connsiteY108" fmla="*/ 3130550 h 4813300"/>
                <a:gd name="connsiteX109" fmla="*/ 2762250 w 5048250"/>
                <a:gd name="connsiteY109" fmla="*/ 3187700 h 4813300"/>
                <a:gd name="connsiteX110" fmla="*/ 2711450 w 5048250"/>
                <a:gd name="connsiteY110" fmla="*/ 3232150 h 4813300"/>
                <a:gd name="connsiteX111" fmla="*/ 2692400 w 5048250"/>
                <a:gd name="connsiteY111" fmla="*/ 3308350 h 4813300"/>
                <a:gd name="connsiteX112" fmla="*/ 2711450 w 5048250"/>
                <a:gd name="connsiteY112" fmla="*/ 3467100 h 4813300"/>
                <a:gd name="connsiteX113" fmla="*/ 2686050 w 5048250"/>
                <a:gd name="connsiteY113" fmla="*/ 3556000 h 4813300"/>
                <a:gd name="connsiteX114" fmla="*/ 2698750 w 5048250"/>
                <a:gd name="connsiteY114" fmla="*/ 3613150 h 4813300"/>
                <a:gd name="connsiteX115" fmla="*/ 2705100 w 5048250"/>
                <a:gd name="connsiteY115" fmla="*/ 3651250 h 4813300"/>
                <a:gd name="connsiteX116" fmla="*/ 2768600 w 5048250"/>
                <a:gd name="connsiteY116" fmla="*/ 3702050 h 4813300"/>
                <a:gd name="connsiteX117" fmla="*/ 2768600 w 5048250"/>
                <a:gd name="connsiteY117" fmla="*/ 3759200 h 4813300"/>
                <a:gd name="connsiteX118" fmla="*/ 2692400 w 5048250"/>
                <a:gd name="connsiteY118" fmla="*/ 3810000 h 4813300"/>
                <a:gd name="connsiteX119" fmla="*/ 2559050 w 5048250"/>
                <a:gd name="connsiteY119" fmla="*/ 3810000 h 4813300"/>
                <a:gd name="connsiteX120" fmla="*/ 2559050 w 5048250"/>
                <a:gd name="connsiteY120" fmla="*/ 3848100 h 4813300"/>
                <a:gd name="connsiteX121" fmla="*/ 2705100 w 5048250"/>
                <a:gd name="connsiteY121" fmla="*/ 3905250 h 4813300"/>
                <a:gd name="connsiteX122" fmla="*/ 2698750 w 5048250"/>
                <a:gd name="connsiteY122" fmla="*/ 3975100 h 4813300"/>
                <a:gd name="connsiteX123" fmla="*/ 2749550 w 5048250"/>
                <a:gd name="connsiteY123" fmla="*/ 4006850 h 4813300"/>
                <a:gd name="connsiteX124" fmla="*/ 2895600 w 5048250"/>
                <a:gd name="connsiteY124" fmla="*/ 4013200 h 4813300"/>
                <a:gd name="connsiteX125" fmla="*/ 2997200 w 5048250"/>
                <a:gd name="connsiteY125" fmla="*/ 3930650 h 4813300"/>
                <a:gd name="connsiteX126" fmla="*/ 3022600 w 5048250"/>
                <a:gd name="connsiteY126" fmla="*/ 3835400 h 4813300"/>
                <a:gd name="connsiteX127" fmla="*/ 3048000 w 5048250"/>
                <a:gd name="connsiteY127" fmla="*/ 3721100 h 4813300"/>
                <a:gd name="connsiteX128" fmla="*/ 3175000 w 5048250"/>
                <a:gd name="connsiteY128" fmla="*/ 3600450 h 4813300"/>
                <a:gd name="connsiteX129" fmla="*/ 3244850 w 5048250"/>
                <a:gd name="connsiteY129" fmla="*/ 3600450 h 4813300"/>
                <a:gd name="connsiteX130" fmla="*/ 3308350 w 5048250"/>
                <a:gd name="connsiteY130" fmla="*/ 3543300 h 4813300"/>
                <a:gd name="connsiteX131" fmla="*/ 3340100 w 5048250"/>
                <a:gd name="connsiteY131" fmla="*/ 3448050 h 4813300"/>
                <a:gd name="connsiteX132" fmla="*/ 3543300 w 5048250"/>
                <a:gd name="connsiteY132" fmla="*/ 3422650 h 4813300"/>
                <a:gd name="connsiteX133" fmla="*/ 3727450 w 5048250"/>
                <a:gd name="connsiteY133" fmla="*/ 3371850 h 4813300"/>
                <a:gd name="connsiteX134" fmla="*/ 3790950 w 5048250"/>
                <a:gd name="connsiteY134" fmla="*/ 3321050 h 4813300"/>
                <a:gd name="connsiteX135" fmla="*/ 3790950 w 5048250"/>
                <a:gd name="connsiteY135" fmla="*/ 3321050 h 4813300"/>
                <a:gd name="connsiteX136" fmla="*/ 3879850 w 5048250"/>
                <a:gd name="connsiteY136" fmla="*/ 3276600 h 4813300"/>
                <a:gd name="connsiteX137" fmla="*/ 3956050 w 5048250"/>
                <a:gd name="connsiteY137" fmla="*/ 3232150 h 4813300"/>
                <a:gd name="connsiteX138" fmla="*/ 4000500 w 5048250"/>
                <a:gd name="connsiteY138" fmla="*/ 3098800 h 4813300"/>
                <a:gd name="connsiteX139" fmla="*/ 3987800 w 5048250"/>
                <a:gd name="connsiteY139" fmla="*/ 2959100 h 4813300"/>
                <a:gd name="connsiteX140" fmla="*/ 4013200 w 5048250"/>
                <a:gd name="connsiteY140" fmla="*/ 2940050 h 4813300"/>
                <a:gd name="connsiteX141" fmla="*/ 3981450 w 5048250"/>
                <a:gd name="connsiteY141" fmla="*/ 2813050 h 4813300"/>
                <a:gd name="connsiteX142" fmla="*/ 3981450 w 5048250"/>
                <a:gd name="connsiteY142" fmla="*/ 2635250 h 4813300"/>
                <a:gd name="connsiteX143" fmla="*/ 4095750 w 5048250"/>
                <a:gd name="connsiteY143" fmla="*/ 2273300 h 4813300"/>
                <a:gd name="connsiteX144" fmla="*/ 4419600 w 5048250"/>
                <a:gd name="connsiteY144" fmla="*/ 1974850 h 4813300"/>
                <a:gd name="connsiteX145" fmla="*/ 4641850 w 5048250"/>
                <a:gd name="connsiteY145" fmla="*/ 1835150 h 4813300"/>
                <a:gd name="connsiteX146" fmla="*/ 4705350 w 5048250"/>
                <a:gd name="connsiteY146" fmla="*/ 1841500 h 4813300"/>
                <a:gd name="connsiteX147" fmla="*/ 4800600 w 5048250"/>
                <a:gd name="connsiteY147" fmla="*/ 1847850 h 4813300"/>
                <a:gd name="connsiteX148" fmla="*/ 4953000 w 5048250"/>
                <a:gd name="connsiteY148" fmla="*/ 1784350 h 4813300"/>
                <a:gd name="connsiteX149" fmla="*/ 4984750 w 5048250"/>
                <a:gd name="connsiteY149" fmla="*/ 1828800 h 4813300"/>
                <a:gd name="connsiteX150" fmla="*/ 5041900 w 5048250"/>
                <a:gd name="connsiteY150" fmla="*/ 1816100 h 4813300"/>
                <a:gd name="connsiteX151" fmla="*/ 5048250 w 5048250"/>
                <a:gd name="connsiteY151" fmla="*/ 1746250 h 4813300"/>
                <a:gd name="connsiteX152" fmla="*/ 5022850 w 5048250"/>
                <a:gd name="connsiteY152" fmla="*/ 1714500 h 4813300"/>
                <a:gd name="connsiteX153" fmla="*/ 4972050 w 5048250"/>
                <a:gd name="connsiteY153" fmla="*/ 1695450 h 4813300"/>
                <a:gd name="connsiteX154" fmla="*/ 4641850 w 5048250"/>
                <a:gd name="connsiteY154" fmla="*/ 1155700 h 4813300"/>
                <a:gd name="connsiteX155" fmla="*/ 4470400 w 5048250"/>
                <a:gd name="connsiteY155" fmla="*/ 793750 h 4813300"/>
                <a:gd name="connsiteX156" fmla="*/ 4387850 w 5048250"/>
                <a:gd name="connsiteY156" fmla="*/ 501650 h 4813300"/>
                <a:gd name="connsiteX157" fmla="*/ 4356100 w 5048250"/>
                <a:gd name="connsiteY157" fmla="*/ 254000 h 4813300"/>
                <a:gd name="connsiteX158" fmla="*/ 4368800 w 5048250"/>
                <a:gd name="connsiteY158" fmla="*/ 184150 h 4813300"/>
                <a:gd name="connsiteX159" fmla="*/ 4470400 w 5048250"/>
                <a:gd name="connsiteY159" fmla="*/ 0 h 481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</a:cxnLst>
              <a:rect l="l" t="t" r="r" b="b"/>
              <a:pathLst>
                <a:path w="5048250" h="4813300">
                  <a:moveTo>
                    <a:pt x="4470400" y="0"/>
                  </a:moveTo>
                  <a:lnTo>
                    <a:pt x="0" y="0"/>
                  </a:lnTo>
                  <a:lnTo>
                    <a:pt x="0" y="3460750"/>
                  </a:lnTo>
                  <a:lnTo>
                    <a:pt x="190500" y="3371850"/>
                  </a:lnTo>
                  <a:lnTo>
                    <a:pt x="463550" y="3435350"/>
                  </a:lnTo>
                  <a:lnTo>
                    <a:pt x="546100" y="3530600"/>
                  </a:lnTo>
                  <a:lnTo>
                    <a:pt x="603250" y="3556000"/>
                  </a:lnTo>
                  <a:lnTo>
                    <a:pt x="622300" y="3613150"/>
                  </a:lnTo>
                  <a:lnTo>
                    <a:pt x="622300" y="3689350"/>
                  </a:lnTo>
                  <a:lnTo>
                    <a:pt x="552450" y="3702050"/>
                  </a:lnTo>
                  <a:lnTo>
                    <a:pt x="412750" y="3708400"/>
                  </a:lnTo>
                  <a:lnTo>
                    <a:pt x="323850" y="3759200"/>
                  </a:lnTo>
                  <a:lnTo>
                    <a:pt x="336550" y="3886200"/>
                  </a:lnTo>
                  <a:lnTo>
                    <a:pt x="361950" y="3987800"/>
                  </a:lnTo>
                  <a:lnTo>
                    <a:pt x="317500" y="4044950"/>
                  </a:lnTo>
                  <a:lnTo>
                    <a:pt x="349250" y="4248150"/>
                  </a:lnTo>
                  <a:lnTo>
                    <a:pt x="323850" y="4451350"/>
                  </a:lnTo>
                  <a:lnTo>
                    <a:pt x="298450" y="4521200"/>
                  </a:lnTo>
                  <a:lnTo>
                    <a:pt x="368300" y="4673600"/>
                  </a:lnTo>
                  <a:lnTo>
                    <a:pt x="419100" y="4743450"/>
                  </a:lnTo>
                  <a:lnTo>
                    <a:pt x="501650" y="4813300"/>
                  </a:lnTo>
                  <a:lnTo>
                    <a:pt x="590550" y="4800600"/>
                  </a:lnTo>
                  <a:lnTo>
                    <a:pt x="660400" y="4743450"/>
                  </a:lnTo>
                  <a:lnTo>
                    <a:pt x="673100" y="4692650"/>
                  </a:lnTo>
                  <a:lnTo>
                    <a:pt x="762000" y="4679950"/>
                  </a:lnTo>
                  <a:lnTo>
                    <a:pt x="812800" y="4591050"/>
                  </a:lnTo>
                  <a:lnTo>
                    <a:pt x="857250" y="4413250"/>
                  </a:lnTo>
                  <a:lnTo>
                    <a:pt x="920750" y="4387850"/>
                  </a:lnTo>
                  <a:lnTo>
                    <a:pt x="1054100" y="4146550"/>
                  </a:lnTo>
                  <a:lnTo>
                    <a:pt x="1136650" y="4064000"/>
                  </a:lnTo>
                  <a:lnTo>
                    <a:pt x="1155700" y="3917950"/>
                  </a:lnTo>
                  <a:lnTo>
                    <a:pt x="1060450" y="3708400"/>
                  </a:lnTo>
                  <a:lnTo>
                    <a:pt x="1066800" y="3651250"/>
                  </a:lnTo>
                  <a:lnTo>
                    <a:pt x="1041400" y="3568700"/>
                  </a:lnTo>
                  <a:lnTo>
                    <a:pt x="1041400" y="3473450"/>
                  </a:lnTo>
                  <a:lnTo>
                    <a:pt x="1111250" y="3346450"/>
                  </a:lnTo>
                  <a:lnTo>
                    <a:pt x="1149350" y="3352800"/>
                  </a:lnTo>
                  <a:lnTo>
                    <a:pt x="1174750" y="3213100"/>
                  </a:lnTo>
                  <a:lnTo>
                    <a:pt x="1231900" y="3016250"/>
                  </a:lnTo>
                  <a:lnTo>
                    <a:pt x="1428750" y="2946400"/>
                  </a:lnTo>
                  <a:lnTo>
                    <a:pt x="1670050" y="2882900"/>
                  </a:lnTo>
                  <a:lnTo>
                    <a:pt x="1873250" y="2889250"/>
                  </a:lnTo>
                  <a:lnTo>
                    <a:pt x="2032000" y="2895600"/>
                  </a:lnTo>
                  <a:lnTo>
                    <a:pt x="2101850" y="2933700"/>
                  </a:lnTo>
                  <a:lnTo>
                    <a:pt x="2127250" y="2940050"/>
                  </a:lnTo>
                  <a:lnTo>
                    <a:pt x="2139950" y="3009900"/>
                  </a:lnTo>
                  <a:lnTo>
                    <a:pt x="2184400" y="3060700"/>
                  </a:lnTo>
                  <a:lnTo>
                    <a:pt x="2222500" y="3117850"/>
                  </a:lnTo>
                  <a:lnTo>
                    <a:pt x="2222500" y="3181350"/>
                  </a:lnTo>
                  <a:lnTo>
                    <a:pt x="2222500" y="3181350"/>
                  </a:lnTo>
                  <a:lnTo>
                    <a:pt x="2254250" y="3263900"/>
                  </a:lnTo>
                  <a:lnTo>
                    <a:pt x="2235200" y="3371850"/>
                  </a:lnTo>
                  <a:lnTo>
                    <a:pt x="2381250" y="3371850"/>
                  </a:lnTo>
                  <a:lnTo>
                    <a:pt x="2349500" y="3244850"/>
                  </a:lnTo>
                  <a:lnTo>
                    <a:pt x="2457450" y="3168650"/>
                  </a:lnTo>
                  <a:lnTo>
                    <a:pt x="2514600" y="3060700"/>
                  </a:lnTo>
                  <a:lnTo>
                    <a:pt x="2514600" y="3060700"/>
                  </a:lnTo>
                  <a:lnTo>
                    <a:pt x="2425700" y="3028950"/>
                  </a:lnTo>
                  <a:lnTo>
                    <a:pt x="2298700" y="2895600"/>
                  </a:lnTo>
                  <a:lnTo>
                    <a:pt x="2286000" y="2863850"/>
                  </a:lnTo>
                  <a:lnTo>
                    <a:pt x="2324100" y="2813050"/>
                  </a:lnTo>
                  <a:lnTo>
                    <a:pt x="2330450" y="2755900"/>
                  </a:lnTo>
                  <a:lnTo>
                    <a:pt x="2279650" y="2698750"/>
                  </a:lnTo>
                  <a:lnTo>
                    <a:pt x="2279650" y="2635250"/>
                  </a:lnTo>
                  <a:lnTo>
                    <a:pt x="2355850" y="2641600"/>
                  </a:lnTo>
                  <a:lnTo>
                    <a:pt x="2381250" y="2616200"/>
                  </a:lnTo>
                  <a:lnTo>
                    <a:pt x="2362200" y="2533650"/>
                  </a:lnTo>
                  <a:lnTo>
                    <a:pt x="2362200" y="2406650"/>
                  </a:lnTo>
                  <a:lnTo>
                    <a:pt x="2476500" y="2368550"/>
                  </a:lnTo>
                  <a:lnTo>
                    <a:pt x="2552700" y="2362200"/>
                  </a:lnTo>
                  <a:lnTo>
                    <a:pt x="2584450" y="2311400"/>
                  </a:lnTo>
                  <a:lnTo>
                    <a:pt x="2616200" y="2292350"/>
                  </a:lnTo>
                  <a:lnTo>
                    <a:pt x="2616200" y="2228850"/>
                  </a:lnTo>
                  <a:lnTo>
                    <a:pt x="2616200" y="2190750"/>
                  </a:lnTo>
                  <a:lnTo>
                    <a:pt x="2641600" y="2139950"/>
                  </a:lnTo>
                  <a:lnTo>
                    <a:pt x="2590800" y="2076450"/>
                  </a:lnTo>
                  <a:lnTo>
                    <a:pt x="2578100" y="1981200"/>
                  </a:lnTo>
                  <a:lnTo>
                    <a:pt x="2686050" y="1962150"/>
                  </a:lnTo>
                  <a:lnTo>
                    <a:pt x="2755900" y="2006600"/>
                  </a:lnTo>
                  <a:lnTo>
                    <a:pt x="2787650" y="2012950"/>
                  </a:lnTo>
                  <a:lnTo>
                    <a:pt x="2832100" y="2051050"/>
                  </a:lnTo>
                  <a:lnTo>
                    <a:pt x="2901950" y="2044700"/>
                  </a:lnTo>
                  <a:lnTo>
                    <a:pt x="2959100" y="2006600"/>
                  </a:lnTo>
                  <a:lnTo>
                    <a:pt x="2921000" y="1943100"/>
                  </a:lnTo>
                  <a:lnTo>
                    <a:pt x="2990850" y="1879600"/>
                  </a:lnTo>
                  <a:lnTo>
                    <a:pt x="3054350" y="1936750"/>
                  </a:lnTo>
                  <a:lnTo>
                    <a:pt x="3054350" y="1936750"/>
                  </a:lnTo>
                  <a:lnTo>
                    <a:pt x="3155950" y="2006600"/>
                  </a:lnTo>
                  <a:lnTo>
                    <a:pt x="3194050" y="2019300"/>
                  </a:lnTo>
                  <a:lnTo>
                    <a:pt x="3251200" y="2101850"/>
                  </a:lnTo>
                  <a:lnTo>
                    <a:pt x="3321050" y="2146300"/>
                  </a:lnTo>
                  <a:lnTo>
                    <a:pt x="3340100" y="2203450"/>
                  </a:lnTo>
                  <a:lnTo>
                    <a:pt x="3302000" y="2254250"/>
                  </a:lnTo>
                  <a:lnTo>
                    <a:pt x="3244850" y="2254250"/>
                  </a:lnTo>
                  <a:lnTo>
                    <a:pt x="3155950" y="2368550"/>
                  </a:lnTo>
                  <a:lnTo>
                    <a:pt x="3130550" y="2432050"/>
                  </a:lnTo>
                  <a:lnTo>
                    <a:pt x="3054350" y="2457450"/>
                  </a:lnTo>
                  <a:lnTo>
                    <a:pt x="2940050" y="2533650"/>
                  </a:lnTo>
                  <a:lnTo>
                    <a:pt x="2940050" y="2533650"/>
                  </a:lnTo>
                  <a:lnTo>
                    <a:pt x="2882900" y="2590800"/>
                  </a:lnTo>
                  <a:lnTo>
                    <a:pt x="2895600" y="2654300"/>
                  </a:lnTo>
                  <a:lnTo>
                    <a:pt x="2889250" y="2755900"/>
                  </a:lnTo>
                  <a:lnTo>
                    <a:pt x="2768600" y="2743200"/>
                  </a:lnTo>
                  <a:lnTo>
                    <a:pt x="2698750" y="2800350"/>
                  </a:lnTo>
                  <a:lnTo>
                    <a:pt x="2698750" y="2800350"/>
                  </a:lnTo>
                  <a:lnTo>
                    <a:pt x="2686050" y="2908300"/>
                  </a:lnTo>
                  <a:lnTo>
                    <a:pt x="2730500" y="2971800"/>
                  </a:lnTo>
                  <a:lnTo>
                    <a:pt x="2762250" y="3067050"/>
                  </a:lnTo>
                  <a:lnTo>
                    <a:pt x="2781300" y="3130550"/>
                  </a:lnTo>
                  <a:lnTo>
                    <a:pt x="2762250" y="3187700"/>
                  </a:lnTo>
                  <a:lnTo>
                    <a:pt x="2711450" y="3232150"/>
                  </a:lnTo>
                  <a:lnTo>
                    <a:pt x="2692400" y="3308350"/>
                  </a:lnTo>
                  <a:lnTo>
                    <a:pt x="2711450" y="3467100"/>
                  </a:lnTo>
                  <a:lnTo>
                    <a:pt x="2686050" y="3556000"/>
                  </a:lnTo>
                  <a:lnTo>
                    <a:pt x="2698750" y="3613150"/>
                  </a:lnTo>
                  <a:lnTo>
                    <a:pt x="2705100" y="3651250"/>
                  </a:lnTo>
                  <a:lnTo>
                    <a:pt x="2768600" y="3702050"/>
                  </a:lnTo>
                  <a:lnTo>
                    <a:pt x="2768600" y="3759200"/>
                  </a:lnTo>
                  <a:lnTo>
                    <a:pt x="2692400" y="3810000"/>
                  </a:lnTo>
                  <a:lnTo>
                    <a:pt x="2559050" y="3810000"/>
                  </a:lnTo>
                  <a:lnTo>
                    <a:pt x="2559050" y="3848100"/>
                  </a:lnTo>
                  <a:lnTo>
                    <a:pt x="2705100" y="3905250"/>
                  </a:lnTo>
                  <a:lnTo>
                    <a:pt x="2698750" y="3975100"/>
                  </a:lnTo>
                  <a:lnTo>
                    <a:pt x="2749550" y="4006850"/>
                  </a:lnTo>
                  <a:lnTo>
                    <a:pt x="2895600" y="4013200"/>
                  </a:lnTo>
                  <a:lnTo>
                    <a:pt x="2997200" y="3930650"/>
                  </a:lnTo>
                  <a:lnTo>
                    <a:pt x="3022600" y="3835400"/>
                  </a:lnTo>
                  <a:lnTo>
                    <a:pt x="3048000" y="3721100"/>
                  </a:lnTo>
                  <a:lnTo>
                    <a:pt x="3175000" y="3600450"/>
                  </a:lnTo>
                  <a:lnTo>
                    <a:pt x="3244850" y="3600450"/>
                  </a:lnTo>
                  <a:lnTo>
                    <a:pt x="3308350" y="3543300"/>
                  </a:lnTo>
                  <a:lnTo>
                    <a:pt x="3340100" y="3448050"/>
                  </a:lnTo>
                  <a:lnTo>
                    <a:pt x="3543300" y="3422650"/>
                  </a:lnTo>
                  <a:lnTo>
                    <a:pt x="3727450" y="3371850"/>
                  </a:lnTo>
                  <a:lnTo>
                    <a:pt x="3790950" y="3321050"/>
                  </a:lnTo>
                  <a:lnTo>
                    <a:pt x="3790950" y="3321050"/>
                  </a:lnTo>
                  <a:lnTo>
                    <a:pt x="3879850" y="3276600"/>
                  </a:lnTo>
                  <a:lnTo>
                    <a:pt x="3956050" y="3232150"/>
                  </a:lnTo>
                  <a:lnTo>
                    <a:pt x="4000500" y="3098800"/>
                  </a:lnTo>
                  <a:lnTo>
                    <a:pt x="3987800" y="2959100"/>
                  </a:lnTo>
                  <a:lnTo>
                    <a:pt x="4013200" y="2940050"/>
                  </a:lnTo>
                  <a:lnTo>
                    <a:pt x="3981450" y="2813050"/>
                  </a:lnTo>
                  <a:lnTo>
                    <a:pt x="3981450" y="2635250"/>
                  </a:lnTo>
                  <a:lnTo>
                    <a:pt x="4095750" y="2273300"/>
                  </a:lnTo>
                  <a:lnTo>
                    <a:pt x="4419600" y="1974850"/>
                  </a:lnTo>
                  <a:lnTo>
                    <a:pt x="4641850" y="1835150"/>
                  </a:lnTo>
                  <a:lnTo>
                    <a:pt x="4705350" y="1841500"/>
                  </a:lnTo>
                  <a:lnTo>
                    <a:pt x="4800600" y="1847850"/>
                  </a:lnTo>
                  <a:lnTo>
                    <a:pt x="4953000" y="1784350"/>
                  </a:lnTo>
                  <a:lnTo>
                    <a:pt x="4984750" y="1828800"/>
                  </a:lnTo>
                  <a:lnTo>
                    <a:pt x="5041900" y="1816100"/>
                  </a:lnTo>
                  <a:lnTo>
                    <a:pt x="5048250" y="1746250"/>
                  </a:lnTo>
                  <a:lnTo>
                    <a:pt x="5022850" y="1714500"/>
                  </a:lnTo>
                  <a:lnTo>
                    <a:pt x="4972050" y="1695450"/>
                  </a:lnTo>
                  <a:lnTo>
                    <a:pt x="4641850" y="1155700"/>
                  </a:lnTo>
                  <a:lnTo>
                    <a:pt x="4470400" y="793750"/>
                  </a:lnTo>
                  <a:lnTo>
                    <a:pt x="4387850" y="501650"/>
                  </a:lnTo>
                  <a:lnTo>
                    <a:pt x="4356100" y="254000"/>
                  </a:lnTo>
                  <a:lnTo>
                    <a:pt x="4368800" y="184150"/>
                  </a:lnTo>
                  <a:lnTo>
                    <a:pt x="4470400" y="0"/>
                  </a:ln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B42E0946-E71F-4BCE-B38D-B3B1B8082224}"/>
                </a:ext>
              </a:extLst>
            </p:cNvPr>
            <p:cNvSpPr/>
            <p:nvPr/>
          </p:nvSpPr>
          <p:spPr>
            <a:xfrm>
              <a:off x="4818785" y="3147060"/>
              <a:ext cx="1677265" cy="1869440"/>
            </a:xfrm>
            <a:custGeom>
              <a:avLst/>
              <a:gdLst>
                <a:gd name="connsiteX0" fmla="*/ 758009 w 1677265"/>
                <a:gd name="connsiteY0" fmla="*/ 0 h 1869440"/>
                <a:gd name="connsiteX1" fmla="*/ 1677265 w 1677265"/>
                <a:gd name="connsiteY1" fmla="*/ 0 h 1869440"/>
                <a:gd name="connsiteX2" fmla="*/ 1536700 w 1677265"/>
                <a:gd name="connsiteY2" fmla="*/ 129540 h 1869440"/>
                <a:gd name="connsiteX3" fmla="*/ 1422400 w 1677265"/>
                <a:gd name="connsiteY3" fmla="*/ 491490 h 1869440"/>
                <a:gd name="connsiteX4" fmla="*/ 1422400 w 1677265"/>
                <a:gd name="connsiteY4" fmla="*/ 669290 h 1869440"/>
                <a:gd name="connsiteX5" fmla="*/ 1454150 w 1677265"/>
                <a:gd name="connsiteY5" fmla="*/ 796290 h 1869440"/>
                <a:gd name="connsiteX6" fmla="*/ 1428750 w 1677265"/>
                <a:gd name="connsiteY6" fmla="*/ 815340 h 1869440"/>
                <a:gd name="connsiteX7" fmla="*/ 1441450 w 1677265"/>
                <a:gd name="connsiteY7" fmla="*/ 955040 h 1869440"/>
                <a:gd name="connsiteX8" fmla="*/ 1397000 w 1677265"/>
                <a:gd name="connsiteY8" fmla="*/ 1088390 h 1869440"/>
                <a:gd name="connsiteX9" fmla="*/ 1320800 w 1677265"/>
                <a:gd name="connsiteY9" fmla="*/ 1132840 h 1869440"/>
                <a:gd name="connsiteX10" fmla="*/ 1231900 w 1677265"/>
                <a:gd name="connsiteY10" fmla="*/ 1177290 h 1869440"/>
                <a:gd name="connsiteX11" fmla="*/ 1168400 w 1677265"/>
                <a:gd name="connsiteY11" fmla="*/ 1228090 h 1869440"/>
                <a:gd name="connsiteX12" fmla="*/ 984250 w 1677265"/>
                <a:gd name="connsiteY12" fmla="*/ 1278890 h 1869440"/>
                <a:gd name="connsiteX13" fmla="*/ 781050 w 1677265"/>
                <a:gd name="connsiteY13" fmla="*/ 1304290 h 1869440"/>
                <a:gd name="connsiteX14" fmla="*/ 749300 w 1677265"/>
                <a:gd name="connsiteY14" fmla="*/ 1399540 h 1869440"/>
                <a:gd name="connsiteX15" fmla="*/ 685800 w 1677265"/>
                <a:gd name="connsiteY15" fmla="*/ 1456690 h 1869440"/>
                <a:gd name="connsiteX16" fmla="*/ 615950 w 1677265"/>
                <a:gd name="connsiteY16" fmla="*/ 1456690 h 1869440"/>
                <a:gd name="connsiteX17" fmla="*/ 488950 w 1677265"/>
                <a:gd name="connsiteY17" fmla="*/ 1577340 h 1869440"/>
                <a:gd name="connsiteX18" fmla="*/ 463550 w 1677265"/>
                <a:gd name="connsiteY18" fmla="*/ 1691640 h 1869440"/>
                <a:gd name="connsiteX19" fmla="*/ 438150 w 1677265"/>
                <a:gd name="connsiteY19" fmla="*/ 1786890 h 1869440"/>
                <a:gd name="connsiteX20" fmla="*/ 336550 w 1677265"/>
                <a:gd name="connsiteY20" fmla="*/ 1869440 h 1869440"/>
                <a:gd name="connsiteX21" fmla="*/ 190500 w 1677265"/>
                <a:gd name="connsiteY21" fmla="*/ 1863090 h 1869440"/>
                <a:gd name="connsiteX22" fmla="*/ 139700 w 1677265"/>
                <a:gd name="connsiteY22" fmla="*/ 1831340 h 1869440"/>
                <a:gd name="connsiteX23" fmla="*/ 146050 w 1677265"/>
                <a:gd name="connsiteY23" fmla="*/ 1761490 h 1869440"/>
                <a:gd name="connsiteX24" fmla="*/ 0 w 1677265"/>
                <a:gd name="connsiteY24" fmla="*/ 1704340 h 1869440"/>
                <a:gd name="connsiteX25" fmla="*/ 0 w 1677265"/>
                <a:gd name="connsiteY25" fmla="*/ 1666240 h 1869440"/>
                <a:gd name="connsiteX26" fmla="*/ 133350 w 1677265"/>
                <a:gd name="connsiteY26" fmla="*/ 1666240 h 1869440"/>
                <a:gd name="connsiteX27" fmla="*/ 209550 w 1677265"/>
                <a:gd name="connsiteY27" fmla="*/ 1615440 h 1869440"/>
                <a:gd name="connsiteX28" fmla="*/ 209550 w 1677265"/>
                <a:gd name="connsiteY28" fmla="*/ 1558290 h 1869440"/>
                <a:gd name="connsiteX29" fmla="*/ 146050 w 1677265"/>
                <a:gd name="connsiteY29" fmla="*/ 1507490 h 1869440"/>
                <a:gd name="connsiteX30" fmla="*/ 139700 w 1677265"/>
                <a:gd name="connsiteY30" fmla="*/ 1469390 h 1869440"/>
                <a:gd name="connsiteX31" fmla="*/ 127000 w 1677265"/>
                <a:gd name="connsiteY31" fmla="*/ 1412240 h 1869440"/>
                <a:gd name="connsiteX32" fmla="*/ 152400 w 1677265"/>
                <a:gd name="connsiteY32" fmla="*/ 1323340 h 1869440"/>
                <a:gd name="connsiteX33" fmla="*/ 133350 w 1677265"/>
                <a:gd name="connsiteY33" fmla="*/ 1164590 h 1869440"/>
                <a:gd name="connsiteX34" fmla="*/ 152400 w 1677265"/>
                <a:gd name="connsiteY34" fmla="*/ 1088390 h 1869440"/>
                <a:gd name="connsiteX35" fmla="*/ 203200 w 1677265"/>
                <a:gd name="connsiteY35" fmla="*/ 1043940 h 1869440"/>
                <a:gd name="connsiteX36" fmla="*/ 222250 w 1677265"/>
                <a:gd name="connsiteY36" fmla="*/ 986790 h 1869440"/>
                <a:gd name="connsiteX37" fmla="*/ 203200 w 1677265"/>
                <a:gd name="connsiteY37" fmla="*/ 923290 h 1869440"/>
                <a:gd name="connsiteX38" fmla="*/ 171450 w 1677265"/>
                <a:gd name="connsiteY38" fmla="*/ 828040 h 1869440"/>
                <a:gd name="connsiteX39" fmla="*/ 127000 w 1677265"/>
                <a:gd name="connsiteY39" fmla="*/ 764540 h 1869440"/>
                <a:gd name="connsiteX40" fmla="*/ 139700 w 1677265"/>
                <a:gd name="connsiteY40" fmla="*/ 656590 h 1869440"/>
                <a:gd name="connsiteX41" fmla="*/ 209550 w 1677265"/>
                <a:gd name="connsiteY41" fmla="*/ 599440 h 1869440"/>
                <a:gd name="connsiteX42" fmla="*/ 330200 w 1677265"/>
                <a:gd name="connsiteY42" fmla="*/ 612140 h 1869440"/>
                <a:gd name="connsiteX43" fmla="*/ 336550 w 1677265"/>
                <a:gd name="connsiteY43" fmla="*/ 510540 h 1869440"/>
                <a:gd name="connsiteX44" fmla="*/ 323850 w 1677265"/>
                <a:gd name="connsiteY44" fmla="*/ 447040 h 1869440"/>
                <a:gd name="connsiteX45" fmla="*/ 381000 w 1677265"/>
                <a:gd name="connsiteY45" fmla="*/ 389890 h 1869440"/>
                <a:gd name="connsiteX46" fmla="*/ 495300 w 1677265"/>
                <a:gd name="connsiteY46" fmla="*/ 313690 h 1869440"/>
                <a:gd name="connsiteX47" fmla="*/ 571500 w 1677265"/>
                <a:gd name="connsiteY47" fmla="*/ 288290 h 1869440"/>
                <a:gd name="connsiteX48" fmla="*/ 596900 w 1677265"/>
                <a:gd name="connsiteY48" fmla="*/ 224790 h 1869440"/>
                <a:gd name="connsiteX49" fmla="*/ 685800 w 1677265"/>
                <a:gd name="connsiteY49" fmla="*/ 110490 h 1869440"/>
                <a:gd name="connsiteX50" fmla="*/ 742950 w 1677265"/>
                <a:gd name="connsiteY50" fmla="*/ 110490 h 1869440"/>
                <a:gd name="connsiteX51" fmla="*/ 781050 w 1677265"/>
                <a:gd name="connsiteY51" fmla="*/ 59690 h 1869440"/>
                <a:gd name="connsiteX52" fmla="*/ 762000 w 1677265"/>
                <a:gd name="connsiteY52" fmla="*/ 2540 h 1869440"/>
                <a:gd name="connsiteX0" fmla="*/ 758009 w 1677265"/>
                <a:gd name="connsiteY0" fmla="*/ 499111 h 2368551"/>
                <a:gd name="connsiteX1" fmla="*/ 1226415 w 1677265"/>
                <a:gd name="connsiteY1" fmla="*/ 1 h 2368551"/>
                <a:gd name="connsiteX2" fmla="*/ 1677265 w 1677265"/>
                <a:gd name="connsiteY2" fmla="*/ 499111 h 2368551"/>
                <a:gd name="connsiteX3" fmla="*/ 1536700 w 1677265"/>
                <a:gd name="connsiteY3" fmla="*/ 628651 h 2368551"/>
                <a:gd name="connsiteX4" fmla="*/ 1422400 w 1677265"/>
                <a:gd name="connsiteY4" fmla="*/ 990601 h 2368551"/>
                <a:gd name="connsiteX5" fmla="*/ 1422400 w 1677265"/>
                <a:gd name="connsiteY5" fmla="*/ 1168401 h 2368551"/>
                <a:gd name="connsiteX6" fmla="*/ 1454150 w 1677265"/>
                <a:gd name="connsiteY6" fmla="*/ 1295401 h 2368551"/>
                <a:gd name="connsiteX7" fmla="*/ 1428750 w 1677265"/>
                <a:gd name="connsiteY7" fmla="*/ 1314451 h 2368551"/>
                <a:gd name="connsiteX8" fmla="*/ 1441450 w 1677265"/>
                <a:gd name="connsiteY8" fmla="*/ 1454151 h 2368551"/>
                <a:gd name="connsiteX9" fmla="*/ 1397000 w 1677265"/>
                <a:gd name="connsiteY9" fmla="*/ 1587501 h 2368551"/>
                <a:gd name="connsiteX10" fmla="*/ 1320800 w 1677265"/>
                <a:gd name="connsiteY10" fmla="*/ 1631951 h 2368551"/>
                <a:gd name="connsiteX11" fmla="*/ 1231900 w 1677265"/>
                <a:gd name="connsiteY11" fmla="*/ 1676401 h 2368551"/>
                <a:gd name="connsiteX12" fmla="*/ 1168400 w 1677265"/>
                <a:gd name="connsiteY12" fmla="*/ 1727201 h 2368551"/>
                <a:gd name="connsiteX13" fmla="*/ 984250 w 1677265"/>
                <a:gd name="connsiteY13" fmla="*/ 1778001 h 2368551"/>
                <a:gd name="connsiteX14" fmla="*/ 781050 w 1677265"/>
                <a:gd name="connsiteY14" fmla="*/ 1803401 h 2368551"/>
                <a:gd name="connsiteX15" fmla="*/ 749300 w 1677265"/>
                <a:gd name="connsiteY15" fmla="*/ 1898651 h 2368551"/>
                <a:gd name="connsiteX16" fmla="*/ 685800 w 1677265"/>
                <a:gd name="connsiteY16" fmla="*/ 1955801 h 2368551"/>
                <a:gd name="connsiteX17" fmla="*/ 615950 w 1677265"/>
                <a:gd name="connsiteY17" fmla="*/ 1955801 h 2368551"/>
                <a:gd name="connsiteX18" fmla="*/ 488950 w 1677265"/>
                <a:gd name="connsiteY18" fmla="*/ 2076451 h 2368551"/>
                <a:gd name="connsiteX19" fmla="*/ 463550 w 1677265"/>
                <a:gd name="connsiteY19" fmla="*/ 2190751 h 2368551"/>
                <a:gd name="connsiteX20" fmla="*/ 438150 w 1677265"/>
                <a:gd name="connsiteY20" fmla="*/ 2286001 h 2368551"/>
                <a:gd name="connsiteX21" fmla="*/ 336550 w 1677265"/>
                <a:gd name="connsiteY21" fmla="*/ 2368551 h 2368551"/>
                <a:gd name="connsiteX22" fmla="*/ 190500 w 1677265"/>
                <a:gd name="connsiteY22" fmla="*/ 2362201 h 2368551"/>
                <a:gd name="connsiteX23" fmla="*/ 139700 w 1677265"/>
                <a:gd name="connsiteY23" fmla="*/ 2330451 h 2368551"/>
                <a:gd name="connsiteX24" fmla="*/ 146050 w 1677265"/>
                <a:gd name="connsiteY24" fmla="*/ 2260601 h 2368551"/>
                <a:gd name="connsiteX25" fmla="*/ 0 w 1677265"/>
                <a:gd name="connsiteY25" fmla="*/ 2203451 h 2368551"/>
                <a:gd name="connsiteX26" fmla="*/ 0 w 1677265"/>
                <a:gd name="connsiteY26" fmla="*/ 2165351 h 2368551"/>
                <a:gd name="connsiteX27" fmla="*/ 133350 w 1677265"/>
                <a:gd name="connsiteY27" fmla="*/ 2165351 h 2368551"/>
                <a:gd name="connsiteX28" fmla="*/ 209550 w 1677265"/>
                <a:gd name="connsiteY28" fmla="*/ 2114551 h 2368551"/>
                <a:gd name="connsiteX29" fmla="*/ 209550 w 1677265"/>
                <a:gd name="connsiteY29" fmla="*/ 2057401 h 2368551"/>
                <a:gd name="connsiteX30" fmla="*/ 146050 w 1677265"/>
                <a:gd name="connsiteY30" fmla="*/ 2006601 h 2368551"/>
                <a:gd name="connsiteX31" fmla="*/ 139700 w 1677265"/>
                <a:gd name="connsiteY31" fmla="*/ 1968501 h 2368551"/>
                <a:gd name="connsiteX32" fmla="*/ 127000 w 1677265"/>
                <a:gd name="connsiteY32" fmla="*/ 1911351 h 2368551"/>
                <a:gd name="connsiteX33" fmla="*/ 152400 w 1677265"/>
                <a:gd name="connsiteY33" fmla="*/ 1822451 h 2368551"/>
                <a:gd name="connsiteX34" fmla="*/ 133350 w 1677265"/>
                <a:gd name="connsiteY34" fmla="*/ 1663701 h 2368551"/>
                <a:gd name="connsiteX35" fmla="*/ 152400 w 1677265"/>
                <a:gd name="connsiteY35" fmla="*/ 1587501 h 2368551"/>
                <a:gd name="connsiteX36" fmla="*/ 203200 w 1677265"/>
                <a:gd name="connsiteY36" fmla="*/ 1543051 h 2368551"/>
                <a:gd name="connsiteX37" fmla="*/ 222250 w 1677265"/>
                <a:gd name="connsiteY37" fmla="*/ 1485901 h 2368551"/>
                <a:gd name="connsiteX38" fmla="*/ 203200 w 1677265"/>
                <a:gd name="connsiteY38" fmla="*/ 1422401 h 2368551"/>
                <a:gd name="connsiteX39" fmla="*/ 171450 w 1677265"/>
                <a:gd name="connsiteY39" fmla="*/ 1327151 h 2368551"/>
                <a:gd name="connsiteX40" fmla="*/ 127000 w 1677265"/>
                <a:gd name="connsiteY40" fmla="*/ 1263651 h 2368551"/>
                <a:gd name="connsiteX41" fmla="*/ 139700 w 1677265"/>
                <a:gd name="connsiteY41" fmla="*/ 1155701 h 2368551"/>
                <a:gd name="connsiteX42" fmla="*/ 209550 w 1677265"/>
                <a:gd name="connsiteY42" fmla="*/ 1098551 h 2368551"/>
                <a:gd name="connsiteX43" fmla="*/ 330200 w 1677265"/>
                <a:gd name="connsiteY43" fmla="*/ 1111251 h 2368551"/>
                <a:gd name="connsiteX44" fmla="*/ 336550 w 1677265"/>
                <a:gd name="connsiteY44" fmla="*/ 1009651 h 2368551"/>
                <a:gd name="connsiteX45" fmla="*/ 323850 w 1677265"/>
                <a:gd name="connsiteY45" fmla="*/ 946151 h 2368551"/>
                <a:gd name="connsiteX46" fmla="*/ 381000 w 1677265"/>
                <a:gd name="connsiteY46" fmla="*/ 889001 h 2368551"/>
                <a:gd name="connsiteX47" fmla="*/ 495300 w 1677265"/>
                <a:gd name="connsiteY47" fmla="*/ 812801 h 2368551"/>
                <a:gd name="connsiteX48" fmla="*/ 571500 w 1677265"/>
                <a:gd name="connsiteY48" fmla="*/ 787401 h 2368551"/>
                <a:gd name="connsiteX49" fmla="*/ 596900 w 1677265"/>
                <a:gd name="connsiteY49" fmla="*/ 723901 h 2368551"/>
                <a:gd name="connsiteX50" fmla="*/ 685800 w 1677265"/>
                <a:gd name="connsiteY50" fmla="*/ 609601 h 2368551"/>
                <a:gd name="connsiteX51" fmla="*/ 742950 w 1677265"/>
                <a:gd name="connsiteY51" fmla="*/ 609601 h 2368551"/>
                <a:gd name="connsiteX52" fmla="*/ 781050 w 1677265"/>
                <a:gd name="connsiteY52" fmla="*/ 558801 h 2368551"/>
                <a:gd name="connsiteX53" fmla="*/ 762000 w 1677265"/>
                <a:gd name="connsiteY53" fmla="*/ 501651 h 2368551"/>
                <a:gd name="connsiteX54" fmla="*/ 758009 w 1677265"/>
                <a:gd name="connsiteY54" fmla="*/ 499111 h 2368551"/>
                <a:gd name="connsiteX0" fmla="*/ 1226415 w 1677265"/>
                <a:gd name="connsiteY0" fmla="*/ 0 h 2368550"/>
                <a:gd name="connsiteX1" fmla="*/ 1677265 w 1677265"/>
                <a:gd name="connsiteY1" fmla="*/ 499110 h 2368550"/>
                <a:gd name="connsiteX2" fmla="*/ 1536700 w 1677265"/>
                <a:gd name="connsiteY2" fmla="*/ 628650 h 2368550"/>
                <a:gd name="connsiteX3" fmla="*/ 1422400 w 1677265"/>
                <a:gd name="connsiteY3" fmla="*/ 990600 h 2368550"/>
                <a:gd name="connsiteX4" fmla="*/ 1422400 w 1677265"/>
                <a:gd name="connsiteY4" fmla="*/ 1168400 h 2368550"/>
                <a:gd name="connsiteX5" fmla="*/ 1454150 w 1677265"/>
                <a:gd name="connsiteY5" fmla="*/ 1295400 h 2368550"/>
                <a:gd name="connsiteX6" fmla="*/ 1428750 w 1677265"/>
                <a:gd name="connsiteY6" fmla="*/ 1314450 h 2368550"/>
                <a:gd name="connsiteX7" fmla="*/ 1441450 w 1677265"/>
                <a:gd name="connsiteY7" fmla="*/ 1454150 h 2368550"/>
                <a:gd name="connsiteX8" fmla="*/ 1397000 w 1677265"/>
                <a:gd name="connsiteY8" fmla="*/ 1587500 h 2368550"/>
                <a:gd name="connsiteX9" fmla="*/ 1320800 w 1677265"/>
                <a:gd name="connsiteY9" fmla="*/ 1631950 h 2368550"/>
                <a:gd name="connsiteX10" fmla="*/ 1231900 w 1677265"/>
                <a:gd name="connsiteY10" fmla="*/ 1676400 h 2368550"/>
                <a:gd name="connsiteX11" fmla="*/ 1168400 w 1677265"/>
                <a:gd name="connsiteY11" fmla="*/ 1727200 h 2368550"/>
                <a:gd name="connsiteX12" fmla="*/ 984250 w 1677265"/>
                <a:gd name="connsiteY12" fmla="*/ 1778000 h 2368550"/>
                <a:gd name="connsiteX13" fmla="*/ 781050 w 1677265"/>
                <a:gd name="connsiteY13" fmla="*/ 1803400 h 2368550"/>
                <a:gd name="connsiteX14" fmla="*/ 749300 w 1677265"/>
                <a:gd name="connsiteY14" fmla="*/ 1898650 h 2368550"/>
                <a:gd name="connsiteX15" fmla="*/ 685800 w 1677265"/>
                <a:gd name="connsiteY15" fmla="*/ 1955800 h 2368550"/>
                <a:gd name="connsiteX16" fmla="*/ 615950 w 1677265"/>
                <a:gd name="connsiteY16" fmla="*/ 1955800 h 2368550"/>
                <a:gd name="connsiteX17" fmla="*/ 488950 w 1677265"/>
                <a:gd name="connsiteY17" fmla="*/ 2076450 h 2368550"/>
                <a:gd name="connsiteX18" fmla="*/ 463550 w 1677265"/>
                <a:gd name="connsiteY18" fmla="*/ 2190750 h 2368550"/>
                <a:gd name="connsiteX19" fmla="*/ 438150 w 1677265"/>
                <a:gd name="connsiteY19" fmla="*/ 2286000 h 2368550"/>
                <a:gd name="connsiteX20" fmla="*/ 336550 w 1677265"/>
                <a:gd name="connsiteY20" fmla="*/ 2368550 h 2368550"/>
                <a:gd name="connsiteX21" fmla="*/ 190500 w 1677265"/>
                <a:gd name="connsiteY21" fmla="*/ 2362200 h 2368550"/>
                <a:gd name="connsiteX22" fmla="*/ 139700 w 1677265"/>
                <a:gd name="connsiteY22" fmla="*/ 2330450 h 2368550"/>
                <a:gd name="connsiteX23" fmla="*/ 146050 w 1677265"/>
                <a:gd name="connsiteY23" fmla="*/ 2260600 h 2368550"/>
                <a:gd name="connsiteX24" fmla="*/ 0 w 1677265"/>
                <a:gd name="connsiteY24" fmla="*/ 2203450 h 2368550"/>
                <a:gd name="connsiteX25" fmla="*/ 0 w 1677265"/>
                <a:gd name="connsiteY25" fmla="*/ 2165350 h 2368550"/>
                <a:gd name="connsiteX26" fmla="*/ 133350 w 1677265"/>
                <a:gd name="connsiteY26" fmla="*/ 2165350 h 2368550"/>
                <a:gd name="connsiteX27" fmla="*/ 209550 w 1677265"/>
                <a:gd name="connsiteY27" fmla="*/ 2114550 h 2368550"/>
                <a:gd name="connsiteX28" fmla="*/ 209550 w 1677265"/>
                <a:gd name="connsiteY28" fmla="*/ 2057400 h 2368550"/>
                <a:gd name="connsiteX29" fmla="*/ 146050 w 1677265"/>
                <a:gd name="connsiteY29" fmla="*/ 2006600 h 2368550"/>
                <a:gd name="connsiteX30" fmla="*/ 139700 w 1677265"/>
                <a:gd name="connsiteY30" fmla="*/ 1968500 h 2368550"/>
                <a:gd name="connsiteX31" fmla="*/ 127000 w 1677265"/>
                <a:gd name="connsiteY31" fmla="*/ 1911350 h 2368550"/>
                <a:gd name="connsiteX32" fmla="*/ 152400 w 1677265"/>
                <a:gd name="connsiteY32" fmla="*/ 1822450 h 2368550"/>
                <a:gd name="connsiteX33" fmla="*/ 133350 w 1677265"/>
                <a:gd name="connsiteY33" fmla="*/ 1663700 h 2368550"/>
                <a:gd name="connsiteX34" fmla="*/ 152400 w 1677265"/>
                <a:gd name="connsiteY34" fmla="*/ 1587500 h 2368550"/>
                <a:gd name="connsiteX35" fmla="*/ 203200 w 1677265"/>
                <a:gd name="connsiteY35" fmla="*/ 1543050 h 2368550"/>
                <a:gd name="connsiteX36" fmla="*/ 222250 w 1677265"/>
                <a:gd name="connsiteY36" fmla="*/ 1485900 h 2368550"/>
                <a:gd name="connsiteX37" fmla="*/ 203200 w 1677265"/>
                <a:gd name="connsiteY37" fmla="*/ 1422400 h 2368550"/>
                <a:gd name="connsiteX38" fmla="*/ 171450 w 1677265"/>
                <a:gd name="connsiteY38" fmla="*/ 1327150 h 2368550"/>
                <a:gd name="connsiteX39" fmla="*/ 127000 w 1677265"/>
                <a:gd name="connsiteY39" fmla="*/ 1263650 h 2368550"/>
                <a:gd name="connsiteX40" fmla="*/ 139700 w 1677265"/>
                <a:gd name="connsiteY40" fmla="*/ 1155700 h 2368550"/>
                <a:gd name="connsiteX41" fmla="*/ 209550 w 1677265"/>
                <a:gd name="connsiteY41" fmla="*/ 1098550 h 2368550"/>
                <a:gd name="connsiteX42" fmla="*/ 330200 w 1677265"/>
                <a:gd name="connsiteY42" fmla="*/ 1111250 h 2368550"/>
                <a:gd name="connsiteX43" fmla="*/ 336550 w 1677265"/>
                <a:gd name="connsiteY43" fmla="*/ 1009650 h 2368550"/>
                <a:gd name="connsiteX44" fmla="*/ 323850 w 1677265"/>
                <a:gd name="connsiteY44" fmla="*/ 946150 h 2368550"/>
                <a:gd name="connsiteX45" fmla="*/ 381000 w 1677265"/>
                <a:gd name="connsiteY45" fmla="*/ 889000 h 2368550"/>
                <a:gd name="connsiteX46" fmla="*/ 495300 w 1677265"/>
                <a:gd name="connsiteY46" fmla="*/ 812800 h 2368550"/>
                <a:gd name="connsiteX47" fmla="*/ 571500 w 1677265"/>
                <a:gd name="connsiteY47" fmla="*/ 787400 h 2368550"/>
                <a:gd name="connsiteX48" fmla="*/ 596900 w 1677265"/>
                <a:gd name="connsiteY48" fmla="*/ 723900 h 2368550"/>
                <a:gd name="connsiteX49" fmla="*/ 685800 w 1677265"/>
                <a:gd name="connsiteY49" fmla="*/ 609600 h 2368550"/>
                <a:gd name="connsiteX50" fmla="*/ 742950 w 1677265"/>
                <a:gd name="connsiteY50" fmla="*/ 609600 h 2368550"/>
                <a:gd name="connsiteX51" fmla="*/ 781050 w 1677265"/>
                <a:gd name="connsiteY51" fmla="*/ 558800 h 2368550"/>
                <a:gd name="connsiteX52" fmla="*/ 762000 w 1677265"/>
                <a:gd name="connsiteY52" fmla="*/ 501650 h 2368550"/>
                <a:gd name="connsiteX53" fmla="*/ 758009 w 1677265"/>
                <a:gd name="connsiteY53" fmla="*/ 499110 h 2368550"/>
                <a:gd name="connsiteX54" fmla="*/ 1317855 w 1677265"/>
                <a:gd name="connsiteY54" fmla="*/ 91440 h 2368550"/>
                <a:gd name="connsiteX0" fmla="*/ 1226415 w 1677265"/>
                <a:gd name="connsiteY0" fmla="*/ 0 h 2368550"/>
                <a:gd name="connsiteX1" fmla="*/ 1677265 w 1677265"/>
                <a:gd name="connsiteY1" fmla="*/ 499110 h 2368550"/>
                <a:gd name="connsiteX2" fmla="*/ 1536700 w 1677265"/>
                <a:gd name="connsiteY2" fmla="*/ 628650 h 2368550"/>
                <a:gd name="connsiteX3" fmla="*/ 1422400 w 1677265"/>
                <a:gd name="connsiteY3" fmla="*/ 990600 h 2368550"/>
                <a:gd name="connsiteX4" fmla="*/ 1422400 w 1677265"/>
                <a:gd name="connsiteY4" fmla="*/ 1168400 h 2368550"/>
                <a:gd name="connsiteX5" fmla="*/ 1454150 w 1677265"/>
                <a:gd name="connsiteY5" fmla="*/ 1295400 h 2368550"/>
                <a:gd name="connsiteX6" fmla="*/ 1428750 w 1677265"/>
                <a:gd name="connsiteY6" fmla="*/ 1314450 h 2368550"/>
                <a:gd name="connsiteX7" fmla="*/ 1441450 w 1677265"/>
                <a:gd name="connsiteY7" fmla="*/ 1454150 h 2368550"/>
                <a:gd name="connsiteX8" fmla="*/ 1397000 w 1677265"/>
                <a:gd name="connsiteY8" fmla="*/ 1587500 h 2368550"/>
                <a:gd name="connsiteX9" fmla="*/ 1320800 w 1677265"/>
                <a:gd name="connsiteY9" fmla="*/ 1631950 h 2368550"/>
                <a:gd name="connsiteX10" fmla="*/ 1231900 w 1677265"/>
                <a:gd name="connsiteY10" fmla="*/ 1676400 h 2368550"/>
                <a:gd name="connsiteX11" fmla="*/ 1168400 w 1677265"/>
                <a:gd name="connsiteY11" fmla="*/ 1727200 h 2368550"/>
                <a:gd name="connsiteX12" fmla="*/ 984250 w 1677265"/>
                <a:gd name="connsiteY12" fmla="*/ 1778000 h 2368550"/>
                <a:gd name="connsiteX13" fmla="*/ 781050 w 1677265"/>
                <a:gd name="connsiteY13" fmla="*/ 1803400 h 2368550"/>
                <a:gd name="connsiteX14" fmla="*/ 749300 w 1677265"/>
                <a:gd name="connsiteY14" fmla="*/ 1898650 h 2368550"/>
                <a:gd name="connsiteX15" fmla="*/ 685800 w 1677265"/>
                <a:gd name="connsiteY15" fmla="*/ 1955800 h 2368550"/>
                <a:gd name="connsiteX16" fmla="*/ 615950 w 1677265"/>
                <a:gd name="connsiteY16" fmla="*/ 1955800 h 2368550"/>
                <a:gd name="connsiteX17" fmla="*/ 488950 w 1677265"/>
                <a:gd name="connsiteY17" fmla="*/ 2076450 h 2368550"/>
                <a:gd name="connsiteX18" fmla="*/ 463550 w 1677265"/>
                <a:gd name="connsiteY18" fmla="*/ 2190750 h 2368550"/>
                <a:gd name="connsiteX19" fmla="*/ 438150 w 1677265"/>
                <a:gd name="connsiteY19" fmla="*/ 2286000 h 2368550"/>
                <a:gd name="connsiteX20" fmla="*/ 336550 w 1677265"/>
                <a:gd name="connsiteY20" fmla="*/ 2368550 h 2368550"/>
                <a:gd name="connsiteX21" fmla="*/ 190500 w 1677265"/>
                <a:gd name="connsiteY21" fmla="*/ 2362200 h 2368550"/>
                <a:gd name="connsiteX22" fmla="*/ 139700 w 1677265"/>
                <a:gd name="connsiteY22" fmla="*/ 2330450 h 2368550"/>
                <a:gd name="connsiteX23" fmla="*/ 146050 w 1677265"/>
                <a:gd name="connsiteY23" fmla="*/ 2260600 h 2368550"/>
                <a:gd name="connsiteX24" fmla="*/ 0 w 1677265"/>
                <a:gd name="connsiteY24" fmla="*/ 2203450 h 2368550"/>
                <a:gd name="connsiteX25" fmla="*/ 0 w 1677265"/>
                <a:gd name="connsiteY25" fmla="*/ 2165350 h 2368550"/>
                <a:gd name="connsiteX26" fmla="*/ 133350 w 1677265"/>
                <a:gd name="connsiteY26" fmla="*/ 2165350 h 2368550"/>
                <a:gd name="connsiteX27" fmla="*/ 209550 w 1677265"/>
                <a:gd name="connsiteY27" fmla="*/ 2114550 h 2368550"/>
                <a:gd name="connsiteX28" fmla="*/ 209550 w 1677265"/>
                <a:gd name="connsiteY28" fmla="*/ 2057400 h 2368550"/>
                <a:gd name="connsiteX29" fmla="*/ 146050 w 1677265"/>
                <a:gd name="connsiteY29" fmla="*/ 2006600 h 2368550"/>
                <a:gd name="connsiteX30" fmla="*/ 139700 w 1677265"/>
                <a:gd name="connsiteY30" fmla="*/ 1968500 h 2368550"/>
                <a:gd name="connsiteX31" fmla="*/ 127000 w 1677265"/>
                <a:gd name="connsiteY31" fmla="*/ 1911350 h 2368550"/>
                <a:gd name="connsiteX32" fmla="*/ 152400 w 1677265"/>
                <a:gd name="connsiteY32" fmla="*/ 1822450 h 2368550"/>
                <a:gd name="connsiteX33" fmla="*/ 133350 w 1677265"/>
                <a:gd name="connsiteY33" fmla="*/ 1663700 h 2368550"/>
                <a:gd name="connsiteX34" fmla="*/ 152400 w 1677265"/>
                <a:gd name="connsiteY34" fmla="*/ 1587500 h 2368550"/>
                <a:gd name="connsiteX35" fmla="*/ 203200 w 1677265"/>
                <a:gd name="connsiteY35" fmla="*/ 1543050 h 2368550"/>
                <a:gd name="connsiteX36" fmla="*/ 222250 w 1677265"/>
                <a:gd name="connsiteY36" fmla="*/ 1485900 h 2368550"/>
                <a:gd name="connsiteX37" fmla="*/ 203200 w 1677265"/>
                <a:gd name="connsiteY37" fmla="*/ 1422400 h 2368550"/>
                <a:gd name="connsiteX38" fmla="*/ 171450 w 1677265"/>
                <a:gd name="connsiteY38" fmla="*/ 1327150 h 2368550"/>
                <a:gd name="connsiteX39" fmla="*/ 127000 w 1677265"/>
                <a:gd name="connsiteY39" fmla="*/ 1263650 h 2368550"/>
                <a:gd name="connsiteX40" fmla="*/ 139700 w 1677265"/>
                <a:gd name="connsiteY40" fmla="*/ 1155700 h 2368550"/>
                <a:gd name="connsiteX41" fmla="*/ 209550 w 1677265"/>
                <a:gd name="connsiteY41" fmla="*/ 1098550 h 2368550"/>
                <a:gd name="connsiteX42" fmla="*/ 330200 w 1677265"/>
                <a:gd name="connsiteY42" fmla="*/ 1111250 h 2368550"/>
                <a:gd name="connsiteX43" fmla="*/ 336550 w 1677265"/>
                <a:gd name="connsiteY43" fmla="*/ 1009650 h 2368550"/>
                <a:gd name="connsiteX44" fmla="*/ 323850 w 1677265"/>
                <a:gd name="connsiteY44" fmla="*/ 946150 h 2368550"/>
                <a:gd name="connsiteX45" fmla="*/ 381000 w 1677265"/>
                <a:gd name="connsiteY45" fmla="*/ 889000 h 2368550"/>
                <a:gd name="connsiteX46" fmla="*/ 495300 w 1677265"/>
                <a:gd name="connsiteY46" fmla="*/ 812800 h 2368550"/>
                <a:gd name="connsiteX47" fmla="*/ 571500 w 1677265"/>
                <a:gd name="connsiteY47" fmla="*/ 787400 h 2368550"/>
                <a:gd name="connsiteX48" fmla="*/ 596900 w 1677265"/>
                <a:gd name="connsiteY48" fmla="*/ 723900 h 2368550"/>
                <a:gd name="connsiteX49" fmla="*/ 685800 w 1677265"/>
                <a:gd name="connsiteY49" fmla="*/ 609600 h 2368550"/>
                <a:gd name="connsiteX50" fmla="*/ 742950 w 1677265"/>
                <a:gd name="connsiteY50" fmla="*/ 609600 h 2368550"/>
                <a:gd name="connsiteX51" fmla="*/ 781050 w 1677265"/>
                <a:gd name="connsiteY51" fmla="*/ 558800 h 2368550"/>
                <a:gd name="connsiteX52" fmla="*/ 762000 w 1677265"/>
                <a:gd name="connsiteY52" fmla="*/ 501650 h 2368550"/>
                <a:gd name="connsiteX53" fmla="*/ 758009 w 1677265"/>
                <a:gd name="connsiteY53" fmla="*/ 499110 h 2368550"/>
                <a:gd name="connsiteX0" fmla="*/ 1677265 w 1677265"/>
                <a:gd name="connsiteY0" fmla="*/ 0 h 1869440"/>
                <a:gd name="connsiteX1" fmla="*/ 1536700 w 1677265"/>
                <a:gd name="connsiteY1" fmla="*/ 129540 h 1869440"/>
                <a:gd name="connsiteX2" fmla="*/ 1422400 w 1677265"/>
                <a:gd name="connsiteY2" fmla="*/ 491490 h 1869440"/>
                <a:gd name="connsiteX3" fmla="*/ 1422400 w 1677265"/>
                <a:gd name="connsiteY3" fmla="*/ 669290 h 1869440"/>
                <a:gd name="connsiteX4" fmla="*/ 1454150 w 1677265"/>
                <a:gd name="connsiteY4" fmla="*/ 796290 h 1869440"/>
                <a:gd name="connsiteX5" fmla="*/ 1428750 w 1677265"/>
                <a:gd name="connsiteY5" fmla="*/ 815340 h 1869440"/>
                <a:gd name="connsiteX6" fmla="*/ 1441450 w 1677265"/>
                <a:gd name="connsiteY6" fmla="*/ 955040 h 1869440"/>
                <a:gd name="connsiteX7" fmla="*/ 1397000 w 1677265"/>
                <a:gd name="connsiteY7" fmla="*/ 1088390 h 1869440"/>
                <a:gd name="connsiteX8" fmla="*/ 1320800 w 1677265"/>
                <a:gd name="connsiteY8" fmla="*/ 1132840 h 1869440"/>
                <a:gd name="connsiteX9" fmla="*/ 1231900 w 1677265"/>
                <a:gd name="connsiteY9" fmla="*/ 1177290 h 1869440"/>
                <a:gd name="connsiteX10" fmla="*/ 1168400 w 1677265"/>
                <a:gd name="connsiteY10" fmla="*/ 1228090 h 1869440"/>
                <a:gd name="connsiteX11" fmla="*/ 984250 w 1677265"/>
                <a:gd name="connsiteY11" fmla="*/ 1278890 h 1869440"/>
                <a:gd name="connsiteX12" fmla="*/ 781050 w 1677265"/>
                <a:gd name="connsiteY12" fmla="*/ 1304290 h 1869440"/>
                <a:gd name="connsiteX13" fmla="*/ 749300 w 1677265"/>
                <a:gd name="connsiteY13" fmla="*/ 1399540 h 1869440"/>
                <a:gd name="connsiteX14" fmla="*/ 685800 w 1677265"/>
                <a:gd name="connsiteY14" fmla="*/ 1456690 h 1869440"/>
                <a:gd name="connsiteX15" fmla="*/ 615950 w 1677265"/>
                <a:gd name="connsiteY15" fmla="*/ 1456690 h 1869440"/>
                <a:gd name="connsiteX16" fmla="*/ 488950 w 1677265"/>
                <a:gd name="connsiteY16" fmla="*/ 1577340 h 1869440"/>
                <a:gd name="connsiteX17" fmla="*/ 463550 w 1677265"/>
                <a:gd name="connsiteY17" fmla="*/ 1691640 h 1869440"/>
                <a:gd name="connsiteX18" fmla="*/ 438150 w 1677265"/>
                <a:gd name="connsiteY18" fmla="*/ 1786890 h 1869440"/>
                <a:gd name="connsiteX19" fmla="*/ 336550 w 1677265"/>
                <a:gd name="connsiteY19" fmla="*/ 1869440 h 1869440"/>
                <a:gd name="connsiteX20" fmla="*/ 190500 w 1677265"/>
                <a:gd name="connsiteY20" fmla="*/ 1863090 h 1869440"/>
                <a:gd name="connsiteX21" fmla="*/ 139700 w 1677265"/>
                <a:gd name="connsiteY21" fmla="*/ 1831340 h 1869440"/>
                <a:gd name="connsiteX22" fmla="*/ 146050 w 1677265"/>
                <a:gd name="connsiteY22" fmla="*/ 1761490 h 1869440"/>
                <a:gd name="connsiteX23" fmla="*/ 0 w 1677265"/>
                <a:gd name="connsiteY23" fmla="*/ 1704340 h 1869440"/>
                <a:gd name="connsiteX24" fmla="*/ 0 w 1677265"/>
                <a:gd name="connsiteY24" fmla="*/ 1666240 h 1869440"/>
                <a:gd name="connsiteX25" fmla="*/ 133350 w 1677265"/>
                <a:gd name="connsiteY25" fmla="*/ 1666240 h 1869440"/>
                <a:gd name="connsiteX26" fmla="*/ 209550 w 1677265"/>
                <a:gd name="connsiteY26" fmla="*/ 1615440 h 1869440"/>
                <a:gd name="connsiteX27" fmla="*/ 209550 w 1677265"/>
                <a:gd name="connsiteY27" fmla="*/ 1558290 h 1869440"/>
                <a:gd name="connsiteX28" fmla="*/ 146050 w 1677265"/>
                <a:gd name="connsiteY28" fmla="*/ 1507490 h 1869440"/>
                <a:gd name="connsiteX29" fmla="*/ 139700 w 1677265"/>
                <a:gd name="connsiteY29" fmla="*/ 1469390 h 1869440"/>
                <a:gd name="connsiteX30" fmla="*/ 127000 w 1677265"/>
                <a:gd name="connsiteY30" fmla="*/ 1412240 h 1869440"/>
                <a:gd name="connsiteX31" fmla="*/ 152400 w 1677265"/>
                <a:gd name="connsiteY31" fmla="*/ 1323340 h 1869440"/>
                <a:gd name="connsiteX32" fmla="*/ 133350 w 1677265"/>
                <a:gd name="connsiteY32" fmla="*/ 1164590 h 1869440"/>
                <a:gd name="connsiteX33" fmla="*/ 152400 w 1677265"/>
                <a:gd name="connsiteY33" fmla="*/ 1088390 h 1869440"/>
                <a:gd name="connsiteX34" fmla="*/ 203200 w 1677265"/>
                <a:gd name="connsiteY34" fmla="*/ 1043940 h 1869440"/>
                <a:gd name="connsiteX35" fmla="*/ 222250 w 1677265"/>
                <a:gd name="connsiteY35" fmla="*/ 986790 h 1869440"/>
                <a:gd name="connsiteX36" fmla="*/ 203200 w 1677265"/>
                <a:gd name="connsiteY36" fmla="*/ 923290 h 1869440"/>
                <a:gd name="connsiteX37" fmla="*/ 171450 w 1677265"/>
                <a:gd name="connsiteY37" fmla="*/ 828040 h 1869440"/>
                <a:gd name="connsiteX38" fmla="*/ 127000 w 1677265"/>
                <a:gd name="connsiteY38" fmla="*/ 764540 h 1869440"/>
                <a:gd name="connsiteX39" fmla="*/ 139700 w 1677265"/>
                <a:gd name="connsiteY39" fmla="*/ 656590 h 1869440"/>
                <a:gd name="connsiteX40" fmla="*/ 209550 w 1677265"/>
                <a:gd name="connsiteY40" fmla="*/ 599440 h 1869440"/>
                <a:gd name="connsiteX41" fmla="*/ 330200 w 1677265"/>
                <a:gd name="connsiteY41" fmla="*/ 612140 h 1869440"/>
                <a:gd name="connsiteX42" fmla="*/ 336550 w 1677265"/>
                <a:gd name="connsiteY42" fmla="*/ 510540 h 1869440"/>
                <a:gd name="connsiteX43" fmla="*/ 323850 w 1677265"/>
                <a:gd name="connsiteY43" fmla="*/ 447040 h 1869440"/>
                <a:gd name="connsiteX44" fmla="*/ 381000 w 1677265"/>
                <a:gd name="connsiteY44" fmla="*/ 389890 h 1869440"/>
                <a:gd name="connsiteX45" fmla="*/ 495300 w 1677265"/>
                <a:gd name="connsiteY45" fmla="*/ 313690 h 1869440"/>
                <a:gd name="connsiteX46" fmla="*/ 571500 w 1677265"/>
                <a:gd name="connsiteY46" fmla="*/ 288290 h 1869440"/>
                <a:gd name="connsiteX47" fmla="*/ 596900 w 1677265"/>
                <a:gd name="connsiteY47" fmla="*/ 224790 h 1869440"/>
                <a:gd name="connsiteX48" fmla="*/ 685800 w 1677265"/>
                <a:gd name="connsiteY48" fmla="*/ 110490 h 1869440"/>
                <a:gd name="connsiteX49" fmla="*/ 742950 w 1677265"/>
                <a:gd name="connsiteY49" fmla="*/ 110490 h 1869440"/>
                <a:gd name="connsiteX50" fmla="*/ 781050 w 1677265"/>
                <a:gd name="connsiteY50" fmla="*/ 59690 h 1869440"/>
                <a:gd name="connsiteX51" fmla="*/ 762000 w 1677265"/>
                <a:gd name="connsiteY51" fmla="*/ 2540 h 1869440"/>
                <a:gd name="connsiteX52" fmla="*/ 758009 w 1677265"/>
                <a:gd name="connsiteY52" fmla="*/ 0 h 186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677265" h="1869440">
                  <a:moveTo>
                    <a:pt x="1677265" y="0"/>
                  </a:moveTo>
                  <a:lnTo>
                    <a:pt x="1536700" y="129540"/>
                  </a:lnTo>
                  <a:lnTo>
                    <a:pt x="1422400" y="491490"/>
                  </a:lnTo>
                  <a:lnTo>
                    <a:pt x="1422400" y="669290"/>
                  </a:lnTo>
                  <a:lnTo>
                    <a:pt x="1454150" y="796290"/>
                  </a:lnTo>
                  <a:lnTo>
                    <a:pt x="1428750" y="815340"/>
                  </a:lnTo>
                  <a:lnTo>
                    <a:pt x="1441450" y="955040"/>
                  </a:lnTo>
                  <a:lnTo>
                    <a:pt x="1397000" y="1088390"/>
                  </a:lnTo>
                  <a:lnTo>
                    <a:pt x="1320800" y="1132840"/>
                  </a:lnTo>
                  <a:lnTo>
                    <a:pt x="1231900" y="1177290"/>
                  </a:lnTo>
                  <a:lnTo>
                    <a:pt x="1168400" y="1228090"/>
                  </a:lnTo>
                  <a:lnTo>
                    <a:pt x="984250" y="1278890"/>
                  </a:lnTo>
                  <a:lnTo>
                    <a:pt x="781050" y="1304290"/>
                  </a:lnTo>
                  <a:lnTo>
                    <a:pt x="749300" y="1399540"/>
                  </a:lnTo>
                  <a:lnTo>
                    <a:pt x="685800" y="1456690"/>
                  </a:lnTo>
                  <a:lnTo>
                    <a:pt x="615950" y="1456690"/>
                  </a:lnTo>
                  <a:lnTo>
                    <a:pt x="488950" y="1577340"/>
                  </a:lnTo>
                  <a:lnTo>
                    <a:pt x="463550" y="1691640"/>
                  </a:lnTo>
                  <a:lnTo>
                    <a:pt x="438150" y="1786890"/>
                  </a:lnTo>
                  <a:lnTo>
                    <a:pt x="336550" y="1869440"/>
                  </a:lnTo>
                  <a:lnTo>
                    <a:pt x="190500" y="1863090"/>
                  </a:lnTo>
                  <a:lnTo>
                    <a:pt x="139700" y="1831340"/>
                  </a:lnTo>
                  <a:lnTo>
                    <a:pt x="146050" y="1761490"/>
                  </a:lnTo>
                  <a:lnTo>
                    <a:pt x="0" y="1704340"/>
                  </a:lnTo>
                  <a:lnTo>
                    <a:pt x="0" y="1666240"/>
                  </a:lnTo>
                  <a:lnTo>
                    <a:pt x="133350" y="1666240"/>
                  </a:lnTo>
                  <a:lnTo>
                    <a:pt x="209550" y="1615440"/>
                  </a:lnTo>
                  <a:lnTo>
                    <a:pt x="209550" y="1558290"/>
                  </a:lnTo>
                  <a:lnTo>
                    <a:pt x="146050" y="1507490"/>
                  </a:lnTo>
                  <a:lnTo>
                    <a:pt x="139700" y="1469390"/>
                  </a:lnTo>
                  <a:lnTo>
                    <a:pt x="127000" y="1412240"/>
                  </a:lnTo>
                  <a:lnTo>
                    <a:pt x="152400" y="1323340"/>
                  </a:lnTo>
                  <a:lnTo>
                    <a:pt x="133350" y="1164590"/>
                  </a:lnTo>
                  <a:lnTo>
                    <a:pt x="152400" y="1088390"/>
                  </a:lnTo>
                  <a:lnTo>
                    <a:pt x="203200" y="1043940"/>
                  </a:lnTo>
                  <a:lnTo>
                    <a:pt x="222250" y="986790"/>
                  </a:lnTo>
                  <a:lnTo>
                    <a:pt x="203200" y="923290"/>
                  </a:lnTo>
                  <a:lnTo>
                    <a:pt x="171450" y="828040"/>
                  </a:lnTo>
                  <a:lnTo>
                    <a:pt x="127000" y="764540"/>
                  </a:lnTo>
                  <a:lnTo>
                    <a:pt x="139700" y="656590"/>
                  </a:lnTo>
                  <a:lnTo>
                    <a:pt x="209550" y="599440"/>
                  </a:lnTo>
                  <a:lnTo>
                    <a:pt x="330200" y="612140"/>
                  </a:lnTo>
                  <a:lnTo>
                    <a:pt x="336550" y="510540"/>
                  </a:lnTo>
                  <a:lnTo>
                    <a:pt x="323850" y="447040"/>
                  </a:lnTo>
                  <a:lnTo>
                    <a:pt x="381000" y="389890"/>
                  </a:lnTo>
                  <a:lnTo>
                    <a:pt x="495300" y="313690"/>
                  </a:lnTo>
                  <a:lnTo>
                    <a:pt x="571500" y="288290"/>
                  </a:lnTo>
                  <a:lnTo>
                    <a:pt x="596900" y="224790"/>
                  </a:lnTo>
                  <a:lnTo>
                    <a:pt x="685800" y="110490"/>
                  </a:lnTo>
                  <a:lnTo>
                    <a:pt x="742950" y="110490"/>
                  </a:lnTo>
                  <a:lnTo>
                    <a:pt x="781050" y="59690"/>
                  </a:lnTo>
                  <a:lnTo>
                    <a:pt x="762000" y="2540"/>
                  </a:lnTo>
                  <a:lnTo>
                    <a:pt x="758009" y="0"/>
                  </a:lnTo>
                </a:path>
              </a:pathLst>
            </a:custGeom>
            <a:gradFill flip="none" rotWithShape="1">
              <a:gsLst>
                <a:gs pos="90000">
                  <a:srgbClr val="339933"/>
                </a:gs>
                <a:gs pos="70000">
                  <a:srgbClr val="FF0000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6112BA13-708D-4431-98D1-D7A6C9459768}"/>
                </a:ext>
              </a:extLst>
            </p:cNvPr>
            <p:cNvSpPr/>
            <p:nvPr/>
          </p:nvSpPr>
          <p:spPr>
            <a:xfrm>
              <a:off x="2249624" y="1003300"/>
              <a:ext cx="5048250" cy="4813300"/>
            </a:xfrm>
            <a:custGeom>
              <a:avLst/>
              <a:gdLst>
                <a:gd name="connsiteX0" fmla="*/ 4470400 w 5048250"/>
                <a:gd name="connsiteY0" fmla="*/ 0 h 4813300"/>
                <a:gd name="connsiteX1" fmla="*/ 0 w 5048250"/>
                <a:gd name="connsiteY1" fmla="*/ 0 h 4813300"/>
                <a:gd name="connsiteX2" fmla="*/ 0 w 5048250"/>
                <a:gd name="connsiteY2" fmla="*/ 3460750 h 4813300"/>
                <a:gd name="connsiteX3" fmla="*/ 190500 w 5048250"/>
                <a:gd name="connsiteY3" fmla="*/ 3371850 h 4813300"/>
                <a:gd name="connsiteX4" fmla="*/ 463550 w 5048250"/>
                <a:gd name="connsiteY4" fmla="*/ 3435350 h 4813300"/>
                <a:gd name="connsiteX5" fmla="*/ 546100 w 5048250"/>
                <a:gd name="connsiteY5" fmla="*/ 3530600 h 4813300"/>
                <a:gd name="connsiteX6" fmla="*/ 603250 w 5048250"/>
                <a:gd name="connsiteY6" fmla="*/ 3556000 h 4813300"/>
                <a:gd name="connsiteX7" fmla="*/ 622300 w 5048250"/>
                <a:gd name="connsiteY7" fmla="*/ 3613150 h 4813300"/>
                <a:gd name="connsiteX8" fmla="*/ 622300 w 5048250"/>
                <a:gd name="connsiteY8" fmla="*/ 3689350 h 4813300"/>
                <a:gd name="connsiteX9" fmla="*/ 552450 w 5048250"/>
                <a:gd name="connsiteY9" fmla="*/ 3702050 h 4813300"/>
                <a:gd name="connsiteX10" fmla="*/ 412750 w 5048250"/>
                <a:gd name="connsiteY10" fmla="*/ 3708400 h 4813300"/>
                <a:gd name="connsiteX11" fmla="*/ 323850 w 5048250"/>
                <a:gd name="connsiteY11" fmla="*/ 3759200 h 4813300"/>
                <a:gd name="connsiteX12" fmla="*/ 336550 w 5048250"/>
                <a:gd name="connsiteY12" fmla="*/ 3886200 h 4813300"/>
                <a:gd name="connsiteX13" fmla="*/ 361950 w 5048250"/>
                <a:gd name="connsiteY13" fmla="*/ 3987800 h 4813300"/>
                <a:gd name="connsiteX14" fmla="*/ 317500 w 5048250"/>
                <a:gd name="connsiteY14" fmla="*/ 4044950 h 4813300"/>
                <a:gd name="connsiteX15" fmla="*/ 349250 w 5048250"/>
                <a:gd name="connsiteY15" fmla="*/ 4248150 h 4813300"/>
                <a:gd name="connsiteX16" fmla="*/ 323850 w 5048250"/>
                <a:gd name="connsiteY16" fmla="*/ 4451350 h 4813300"/>
                <a:gd name="connsiteX17" fmla="*/ 298450 w 5048250"/>
                <a:gd name="connsiteY17" fmla="*/ 4521200 h 4813300"/>
                <a:gd name="connsiteX18" fmla="*/ 368300 w 5048250"/>
                <a:gd name="connsiteY18" fmla="*/ 4673600 h 4813300"/>
                <a:gd name="connsiteX19" fmla="*/ 419100 w 5048250"/>
                <a:gd name="connsiteY19" fmla="*/ 4743450 h 4813300"/>
                <a:gd name="connsiteX20" fmla="*/ 501650 w 5048250"/>
                <a:gd name="connsiteY20" fmla="*/ 4813300 h 4813300"/>
                <a:gd name="connsiteX21" fmla="*/ 590550 w 5048250"/>
                <a:gd name="connsiteY21" fmla="*/ 4800600 h 4813300"/>
                <a:gd name="connsiteX22" fmla="*/ 660400 w 5048250"/>
                <a:gd name="connsiteY22" fmla="*/ 4743450 h 4813300"/>
                <a:gd name="connsiteX23" fmla="*/ 673100 w 5048250"/>
                <a:gd name="connsiteY23" fmla="*/ 4692650 h 4813300"/>
                <a:gd name="connsiteX24" fmla="*/ 762000 w 5048250"/>
                <a:gd name="connsiteY24" fmla="*/ 4679950 h 4813300"/>
                <a:gd name="connsiteX25" fmla="*/ 812800 w 5048250"/>
                <a:gd name="connsiteY25" fmla="*/ 4591050 h 4813300"/>
                <a:gd name="connsiteX26" fmla="*/ 857250 w 5048250"/>
                <a:gd name="connsiteY26" fmla="*/ 4413250 h 4813300"/>
                <a:gd name="connsiteX27" fmla="*/ 920750 w 5048250"/>
                <a:gd name="connsiteY27" fmla="*/ 4387850 h 4813300"/>
                <a:gd name="connsiteX28" fmla="*/ 1054100 w 5048250"/>
                <a:gd name="connsiteY28" fmla="*/ 4146550 h 4813300"/>
                <a:gd name="connsiteX29" fmla="*/ 1136650 w 5048250"/>
                <a:gd name="connsiteY29" fmla="*/ 4064000 h 4813300"/>
                <a:gd name="connsiteX30" fmla="*/ 1155700 w 5048250"/>
                <a:gd name="connsiteY30" fmla="*/ 3917950 h 4813300"/>
                <a:gd name="connsiteX31" fmla="*/ 1060450 w 5048250"/>
                <a:gd name="connsiteY31" fmla="*/ 3708400 h 4813300"/>
                <a:gd name="connsiteX32" fmla="*/ 1066800 w 5048250"/>
                <a:gd name="connsiteY32" fmla="*/ 3651250 h 4813300"/>
                <a:gd name="connsiteX33" fmla="*/ 1041400 w 5048250"/>
                <a:gd name="connsiteY33" fmla="*/ 3568700 h 4813300"/>
                <a:gd name="connsiteX34" fmla="*/ 1041400 w 5048250"/>
                <a:gd name="connsiteY34" fmla="*/ 3473450 h 4813300"/>
                <a:gd name="connsiteX35" fmla="*/ 1111250 w 5048250"/>
                <a:gd name="connsiteY35" fmla="*/ 3346450 h 4813300"/>
                <a:gd name="connsiteX36" fmla="*/ 1149350 w 5048250"/>
                <a:gd name="connsiteY36" fmla="*/ 3352800 h 4813300"/>
                <a:gd name="connsiteX37" fmla="*/ 1174750 w 5048250"/>
                <a:gd name="connsiteY37" fmla="*/ 3213100 h 4813300"/>
                <a:gd name="connsiteX38" fmla="*/ 1231900 w 5048250"/>
                <a:gd name="connsiteY38" fmla="*/ 3016250 h 4813300"/>
                <a:gd name="connsiteX39" fmla="*/ 1428750 w 5048250"/>
                <a:gd name="connsiteY39" fmla="*/ 2946400 h 4813300"/>
                <a:gd name="connsiteX40" fmla="*/ 1670050 w 5048250"/>
                <a:gd name="connsiteY40" fmla="*/ 2882900 h 4813300"/>
                <a:gd name="connsiteX41" fmla="*/ 1873250 w 5048250"/>
                <a:gd name="connsiteY41" fmla="*/ 2889250 h 4813300"/>
                <a:gd name="connsiteX42" fmla="*/ 2032000 w 5048250"/>
                <a:gd name="connsiteY42" fmla="*/ 2895600 h 4813300"/>
                <a:gd name="connsiteX43" fmla="*/ 2101850 w 5048250"/>
                <a:gd name="connsiteY43" fmla="*/ 2933700 h 4813300"/>
                <a:gd name="connsiteX44" fmla="*/ 2127250 w 5048250"/>
                <a:gd name="connsiteY44" fmla="*/ 2940050 h 4813300"/>
                <a:gd name="connsiteX45" fmla="*/ 2139950 w 5048250"/>
                <a:gd name="connsiteY45" fmla="*/ 3009900 h 4813300"/>
                <a:gd name="connsiteX46" fmla="*/ 2184400 w 5048250"/>
                <a:gd name="connsiteY46" fmla="*/ 3060700 h 4813300"/>
                <a:gd name="connsiteX47" fmla="*/ 2222500 w 5048250"/>
                <a:gd name="connsiteY47" fmla="*/ 3117850 h 4813300"/>
                <a:gd name="connsiteX48" fmla="*/ 2222500 w 5048250"/>
                <a:gd name="connsiteY48" fmla="*/ 3181350 h 4813300"/>
                <a:gd name="connsiteX49" fmla="*/ 2222500 w 5048250"/>
                <a:gd name="connsiteY49" fmla="*/ 3181350 h 4813300"/>
                <a:gd name="connsiteX50" fmla="*/ 2254250 w 5048250"/>
                <a:gd name="connsiteY50" fmla="*/ 3263900 h 4813300"/>
                <a:gd name="connsiteX51" fmla="*/ 2235200 w 5048250"/>
                <a:gd name="connsiteY51" fmla="*/ 3371850 h 4813300"/>
                <a:gd name="connsiteX52" fmla="*/ 2381250 w 5048250"/>
                <a:gd name="connsiteY52" fmla="*/ 3371850 h 4813300"/>
                <a:gd name="connsiteX53" fmla="*/ 2349500 w 5048250"/>
                <a:gd name="connsiteY53" fmla="*/ 3244850 h 4813300"/>
                <a:gd name="connsiteX54" fmla="*/ 2457450 w 5048250"/>
                <a:gd name="connsiteY54" fmla="*/ 3168650 h 4813300"/>
                <a:gd name="connsiteX55" fmla="*/ 2514600 w 5048250"/>
                <a:gd name="connsiteY55" fmla="*/ 3060700 h 4813300"/>
                <a:gd name="connsiteX56" fmla="*/ 2514600 w 5048250"/>
                <a:gd name="connsiteY56" fmla="*/ 3060700 h 4813300"/>
                <a:gd name="connsiteX57" fmla="*/ 2425700 w 5048250"/>
                <a:gd name="connsiteY57" fmla="*/ 3028950 h 4813300"/>
                <a:gd name="connsiteX58" fmla="*/ 2298700 w 5048250"/>
                <a:gd name="connsiteY58" fmla="*/ 2895600 h 4813300"/>
                <a:gd name="connsiteX59" fmla="*/ 2286000 w 5048250"/>
                <a:gd name="connsiteY59" fmla="*/ 2863850 h 4813300"/>
                <a:gd name="connsiteX60" fmla="*/ 2324100 w 5048250"/>
                <a:gd name="connsiteY60" fmla="*/ 2813050 h 4813300"/>
                <a:gd name="connsiteX61" fmla="*/ 2330450 w 5048250"/>
                <a:gd name="connsiteY61" fmla="*/ 2755900 h 4813300"/>
                <a:gd name="connsiteX62" fmla="*/ 2279650 w 5048250"/>
                <a:gd name="connsiteY62" fmla="*/ 2698750 h 4813300"/>
                <a:gd name="connsiteX63" fmla="*/ 2279650 w 5048250"/>
                <a:gd name="connsiteY63" fmla="*/ 2635250 h 4813300"/>
                <a:gd name="connsiteX64" fmla="*/ 2355850 w 5048250"/>
                <a:gd name="connsiteY64" fmla="*/ 2641600 h 4813300"/>
                <a:gd name="connsiteX65" fmla="*/ 2381250 w 5048250"/>
                <a:gd name="connsiteY65" fmla="*/ 2616200 h 4813300"/>
                <a:gd name="connsiteX66" fmla="*/ 2362200 w 5048250"/>
                <a:gd name="connsiteY66" fmla="*/ 2533650 h 4813300"/>
                <a:gd name="connsiteX67" fmla="*/ 2362200 w 5048250"/>
                <a:gd name="connsiteY67" fmla="*/ 2406650 h 4813300"/>
                <a:gd name="connsiteX68" fmla="*/ 2476500 w 5048250"/>
                <a:gd name="connsiteY68" fmla="*/ 2368550 h 4813300"/>
                <a:gd name="connsiteX69" fmla="*/ 2552700 w 5048250"/>
                <a:gd name="connsiteY69" fmla="*/ 2362200 h 4813300"/>
                <a:gd name="connsiteX70" fmla="*/ 2584450 w 5048250"/>
                <a:gd name="connsiteY70" fmla="*/ 2311400 h 4813300"/>
                <a:gd name="connsiteX71" fmla="*/ 2616200 w 5048250"/>
                <a:gd name="connsiteY71" fmla="*/ 2292350 h 4813300"/>
                <a:gd name="connsiteX72" fmla="*/ 2616200 w 5048250"/>
                <a:gd name="connsiteY72" fmla="*/ 2228850 h 4813300"/>
                <a:gd name="connsiteX73" fmla="*/ 2616200 w 5048250"/>
                <a:gd name="connsiteY73" fmla="*/ 2190750 h 4813300"/>
                <a:gd name="connsiteX74" fmla="*/ 2641600 w 5048250"/>
                <a:gd name="connsiteY74" fmla="*/ 2139950 h 4813300"/>
                <a:gd name="connsiteX75" fmla="*/ 2590800 w 5048250"/>
                <a:gd name="connsiteY75" fmla="*/ 2076450 h 4813300"/>
                <a:gd name="connsiteX76" fmla="*/ 2578100 w 5048250"/>
                <a:gd name="connsiteY76" fmla="*/ 1981200 h 4813300"/>
                <a:gd name="connsiteX77" fmla="*/ 2686050 w 5048250"/>
                <a:gd name="connsiteY77" fmla="*/ 1962150 h 4813300"/>
                <a:gd name="connsiteX78" fmla="*/ 2755900 w 5048250"/>
                <a:gd name="connsiteY78" fmla="*/ 2006600 h 4813300"/>
                <a:gd name="connsiteX79" fmla="*/ 2787650 w 5048250"/>
                <a:gd name="connsiteY79" fmla="*/ 2012950 h 4813300"/>
                <a:gd name="connsiteX80" fmla="*/ 2832100 w 5048250"/>
                <a:gd name="connsiteY80" fmla="*/ 2051050 h 4813300"/>
                <a:gd name="connsiteX81" fmla="*/ 2901950 w 5048250"/>
                <a:gd name="connsiteY81" fmla="*/ 2044700 h 4813300"/>
                <a:gd name="connsiteX82" fmla="*/ 2959100 w 5048250"/>
                <a:gd name="connsiteY82" fmla="*/ 2006600 h 4813300"/>
                <a:gd name="connsiteX83" fmla="*/ 2921000 w 5048250"/>
                <a:gd name="connsiteY83" fmla="*/ 1943100 h 4813300"/>
                <a:gd name="connsiteX84" fmla="*/ 2990850 w 5048250"/>
                <a:gd name="connsiteY84" fmla="*/ 1879600 h 4813300"/>
                <a:gd name="connsiteX85" fmla="*/ 3054350 w 5048250"/>
                <a:gd name="connsiteY85" fmla="*/ 1936750 h 4813300"/>
                <a:gd name="connsiteX86" fmla="*/ 3054350 w 5048250"/>
                <a:gd name="connsiteY86" fmla="*/ 1936750 h 4813300"/>
                <a:gd name="connsiteX87" fmla="*/ 3155950 w 5048250"/>
                <a:gd name="connsiteY87" fmla="*/ 2006600 h 4813300"/>
                <a:gd name="connsiteX88" fmla="*/ 3194050 w 5048250"/>
                <a:gd name="connsiteY88" fmla="*/ 2019300 h 4813300"/>
                <a:gd name="connsiteX89" fmla="*/ 3251200 w 5048250"/>
                <a:gd name="connsiteY89" fmla="*/ 2101850 h 4813300"/>
                <a:gd name="connsiteX90" fmla="*/ 3321050 w 5048250"/>
                <a:gd name="connsiteY90" fmla="*/ 2146300 h 4813300"/>
                <a:gd name="connsiteX91" fmla="*/ 3340100 w 5048250"/>
                <a:gd name="connsiteY91" fmla="*/ 2203450 h 4813300"/>
                <a:gd name="connsiteX92" fmla="*/ 3302000 w 5048250"/>
                <a:gd name="connsiteY92" fmla="*/ 2254250 h 4813300"/>
                <a:gd name="connsiteX93" fmla="*/ 3244850 w 5048250"/>
                <a:gd name="connsiteY93" fmla="*/ 2254250 h 4813300"/>
                <a:gd name="connsiteX94" fmla="*/ 3155950 w 5048250"/>
                <a:gd name="connsiteY94" fmla="*/ 2368550 h 4813300"/>
                <a:gd name="connsiteX95" fmla="*/ 3130550 w 5048250"/>
                <a:gd name="connsiteY95" fmla="*/ 2432050 h 4813300"/>
                <a:gd name="connsiteX96" fmla="*/ 3054350 w 5048250"/>
                <a:gd name="connsiteY96" fmla="*/ 2457450 h 4813300"/>
                <a:gd name="connsiteX97" fmla="*/ 2940050 w 5048250"/>
                <a:gd name="connsiteY97" fmla="*/ 2533650 h 4813300"/>
                <a:gd name="connsiteX98" fmla="*/ 2940050 w 5048250"/>
                <a:gd name="connsiteY98" fmla="*/ 2533650 h 4813300"/>
                <a:gd name="connsiteX99" fmla="*/ 2882900 w 5048250"/>
                <a:gd name="connsiteY99" fmla="*/ 2590800 h 4813300"/>
                <a:gd name="connsiteX100" fmla="*/ 2895600 w 5048250"/>
                <a:gd name="connsiteY100" fmla="*/ 2654300 h 4813300"/>
                <a:gd name="connsiteX101" fmla="*/ 2889250 w 5048250"/>
                <a:gd name="connsiteY101" fmla="*/ 2755900 h 4813300"/>
                <a:gd name="connsiteX102" fmla="*/ 2768600 w 5048250"/>
                <a:gd name="connsiteY102" fmla="*/ 2743200 h 4813300"/>
                <a:gd name="connsiteX103" fmla="*/ 2698750 w 5048250"/>
                <a:gd name="connsiteY103" fmla="*/ 2800350 h 4813300"/>
                <a:gd name="connsiteX104" fmla="*/ 2698750 w 5048250"/>
                <a:gd name="connsiteY104" fmla="*/ 2800350 h 4813300"/>
                <a:gd name="connsiteX105" fmla="*/ 2686050 w 5048250"/>
                <a:gd name="connsiteY105" fmla="*/ 2908300 h 4813300"/>
                <a:gd name="connsiteX106" fmla="*/ 2730500 w 5048250"/>
                <a:gd name="connsiteY106" fmla="*/ 2971800 h 4813300"/>
                <a:gd name="connsiteX107" fmla="*/ 2762250 w 5048250"/>
                <a:gd name="connsiteY107" fmla="*/ 3067050 h 4813300"/>
                <a:gd name="connsiteX108" fmla="*/ 2781300 w 5048250"/>
                <a:gd name="connsiteY108" fmla="*/ 3130550 h 4813300"/>
                <a:gd name="connsiteX109" fmla="*/ 2762250 w 5048250"/>
                <a:gd name="connsiteY109" fmla="*/ 3187700 h 4813300"/>
                <a:gd name="connsiteX110" fmla="*/ 2711450 w 5048250"/>
                <a:gd name="connsiteY110" fmla="*/ 3232150 h 4813300"/>
                <a:gd name="connsiteX111" fmla="*/ 2692400 w 5048250"/>
                <a:gd name="connsiteY111" fmla="*/ 3308350 h 4813300"/>
                <a:gd name="connsiteX112" fmla="*/ 2711450 w 5048250"/>
                <a:gd name="connsiteY112" fmla="*/ 3467100 h 4813300"/>
                <a:gd name="connsiteX113" fmla="*/ 2686050 w 5048250"/>
                <a:gd name="connsiteY113" fmla="*/ 3556000 h 4813300"/>
                <a:gd name="connsiteX114" fmla="*/ 2698750 w 5048250"/>
                <a:gd name="connsiteY114" fmla="*/ 3613150 h 4813300"/>
                <a:gd name="connsiteX115" fmla="*/ 2705100 w 5048250"/>
                <a:gd name="connsiteY115" fmla="*/ 3651250 h 4813300"/>
                <a:gd name="connsiteX116" fmla="*/ 2768600 w 5048250"/>
                <a:gd name="connsiteY116" fmla="*/ 3702050 h 4813300"/>
                <a:gd name="connsiteX117" fmla="*/ 2768600 w 5048250"/>
                <a:gd name="connsiteY117" fmla="*/ 3759200 h 4813300"/>
                <a:gd name="connsiteX118" fmla="*/ 2692400 w 5048250"/>
                <a:gd name="connsiteY118" fmla="*/ 3810000 h 4813300"/>
                <a:gd name="connsiteX119" fmla="*/ 2559050 w 5048250"/>
                <a:gd name="connsiteY119" fmla="*/ 3810000 h 4813300"/>
                <a:gd name="connsiteX120" fmla="*/ 2559050 w 5048250"/>
                <a:gd name="connsiteY120" fmla="*/ 3848100 h 4813300"/>
                <a:gd name="connsiteX121" fmla="*/ 2705100 w 5048250"/>
                <a:gd name="connsiteY121" fmla="*/ 3905250 h 4813300"/>
                <a:gd name="connsiteX122" fmla="*/ 2698750 w 5048250"/>
                <a:gd name="connsiteY122" fmla="*/ 3975100 h 4813300"/>
                <a:gd name="connsiteX123" fmla="*/ 2749550 w 5048250"/>
                <a:gd name="connsiteY123" fmla="*/ 4006850 h 4813300"/>
                <a:gd name="connsiteX124" fmla="*/ 2895600 w 5048250"/>
                <a:gd name="connsiteY124" fmla="*/ 4013200 h 4813300"/>
                <a:gd name="connsiteX125" fmla="*/ 2997200 w 5048250"/>
                <a:gd name="connsiteY125" fmla="*/ 3930650 h 4813300"/>
                <a:gd name="connsiteX126" fmla="*/ 3022600 w 5048250"/>
                <a:gd name="connsiteY126" fmla="*/ 3835400 h 4813300"/>
                <a:gd name="connsiteX127" fmla="*/ 3048000 w 5048250"/>
                <a:gd name="connsiteY127" fmla="*/ 3721100 h 4813300"/>
                <a:gd name="connsiteX128" fmla="*/ 3175000 w 5048250"/>
                <a:gd name="connsiteY128" fmla="*/ 3600450 h 4813300"/>
                <a:gd name="connsiteX129" fmla="*/ 3244850 w 5048250"/>
                <a:gd name="connsiteY129" fmla="*/ 3600450 h 4813300"/>
                <a:gd name="connsiteX130" fmla="*/ 3308350 w 5048250"/>
                <a:gd name="connsiteY130" fmla="*/ 3543300 h 4813300"/>
                <a:gd name="connsiteX131" fmla="*/ 3340100 w 5048250"/>
                <a:gd name="connsiteY131" fmla="*/ 3448050 h 4813300"/>
                <a:gd name="connsiteX132" fmla="*/ 3543300 w 5048250"/>
                <a:gd name="connsiteY132" fmla="*/ 3422650 h 4813300"/>
                <a:gd name="connsiteX133" fmla="*/ 3727450 w 5048250"/>
                <a:gd name="connsiteY133" fmla="*/ 3371850 h 4813300"/>
                <a:gd name="connsiteX134" fmla="*/ 3790950 w 5048250"/>
                <a:gd name="connsiteY134" fmla="*/ 3321050 h 4813300"/>
                <a:gd name="connsiteX135" fmla="*/ 3790950 w 5048250"/>
                <a:gd name="connsiteY135" fmla="*/ 3321050 h 4813300"/>
                <a:gd name="connsiteX136" fmla="*/ 3879850 w 5048250"/>
                <a:gd name="connsiteY136" fmla="*/ 3276600 h 4813300"/>
                <a:gd name="connsiteX137" fmla="*/ 3956050 w 5048250"/>
                <a:gd name="connsiteY137" fmla="*/ 3232150 h 4813300"/>
                <a:gd name="connsiteX138" fmla="*/ 4000500 w 5048250"/>
                <a:gd name="connsiteY138" fmla="*/ 3098800 h 4813300"/>
                <a:gd name="connsiteX139" fmla="*/ 3987800 w 5048250"/>
                <a:gd name="connsiteY139" fmla="*/ 2959100 h 4813300"/>
                <a:gd name="connsiteX140" fmla="*/ 4013200 w 5048250"/>
                <a:gd name="connsiteY140" fmla="*/ 2940050 h 4813300"/>
                <a:gd name="connsiteX141" fmla="*/ 3981450 w 5048250"/>
                <a:gd name="connsiteY141" fmla="*/ 2813050 h 4813300"/>
                <a:gd name="connsiteX142" fmla="*/ 3981450 w 5048250"/>
                <a:gd name="connsiteY142" fmla="*/ 2635250 h 4813300"/>
                <a:gd name="connsiteX143" fmla="*/ 4095750 w 5048250"/>
                <a:gd name="connsiteY143" fmla="*/ 2273300 h 4813300"/>
                <a:gd name="connsiteX144" fmla="*/ 4419600 w 5048250"/>
                <a:gd name="connsiteY144" fmla="*/ 1974850 h 4813300"/>
                <a:gd name="connsiteX145" fmla="*/ 4641850 w 5048250"/>
                <a:gd name="connsiteY145" fmla="*/ 1835150 h 4813300"/>
                <a:gd name="connsiteX146" fmla="*/ 4705350 w 5048250"/>
                <a:gd name="connsiteY146" fmla="*/ 1841500 h 4813300"/>
                <a:gd name="connsiteX147" fmla="*/ 4800600 w 5048250"/>
                <a:gd name="connsiteY147" fmla="*/ 1847850 h 4813300"/>
                <a:gd name="connsiteX148" fmla="*/ 4953000 w 5048250"/>
                <a:gd name="connsiteY148" fmla="*/ 1784350 h 4813300"/>
                <a:gd name="connsiteX149" fmla="*/ 4984750 w 5048250"/>
                <a:gd name="connsiteY149" fmla="*/ 1828800 h 4813300"/>
                <a:gd name="connsiteX150" fmla="*/ 5041900 w 5048250"/>
                <a:gd name="connsiteY150" fmla="*/ 1816100 h 4813300"/>
                <a:gd name="connsiteX151" fmla="*/ 5048250 w 5048250"/>
                <a:gd name="connsiteY151" fmla="*/ 1746250 h 4813300"/>
                <a:gd name="connsiteX152" fmla="*/ 5022850 w 5048250"/>
                <a:gd name="connsiteY152" fmla="*/ 1714500 h 4813300"/>
                <a:gd name="connsiteX153" fmla="*/ 4972050 w 5048250"/>
                <a:gd name="connsiteY153" fmla="*/ 1695450 h 4813300"/>
                <a:gd name="connsiteX154" fmla="*/ 4641850 w 5048250"/>
                <a:gd name="connsiteY154" fmla="*/ 1155700 h 4813300"/>
                <a:gd name="connsiteX155" fmla="*/ 4470400 w 5048250"/>
                <a:gd name="connsiteY155" fmla="*/ 793750 h 4813300"/>
                <a:gd name="connsiteX156" fmla="*/ 4387850 w 5048250"/>
                <a:gd name="connsiteY156" fmla="*/ 501650 h 4813300"/>
                <a:gd name="connsiteX157" fmla="*/ 4356100 w 5048250"/>
                <a:gd name="connsiteY157" fmla="*/ 254000 h 4813300"/>
                <a:gd name="connsiteX158" fmla="*/ 4368800 w 5048250"/>
                <a:gd name="connsiteY158" fmla="*/ 184150 h 4813300"/>
                <a:gd name="connsiteX159" fmla="*/ 4470400 w 5048250"/>
                <a:gd name="connsiteY159" fmla="*/ 0 h 4813300"/>
                <a:gd name="connsiteX0" fmla="*/ 0 w 5048250"/>
                <a:gd name="connsiteY0" fmla="*/ 0 h 4813300"/>
                <a:gd name="connsiteX1" fmla="*/ 0 w 5048250"/>
                <a:gd name="connsiteY1" fmla="*/ 3460750 h 4813300"/>
                <a:gd name="connsiteX2" fmla="*/ 190500 w 5048250"/>
                <a:gd name="connsiteY2" fmla="*/ 3371850 h 4813300"/>
                <a:gd name="connsiteX3" fmla="*/ 463550 w 5048250"/>
                <a:gd name="connsiteY3" fmla="*/ 3435350 h 4813300"/>
                <a:gd name="connsiteX4" fmla="*/ 546100 w 5048250"/>
                <a:gd name="connsiteY4" fmla="*/ 3530600 h 4813300"/>
                <a:gd name="connsiteX5" fmla="*/ 603250 w 5048250"/>
                <a:gd name="connsiteY5" fmla="*/ 3556000 h 4813300"/>
                <a:gd name="connsiteX6" fmla="*/ 622300 w 5048250"/>
                <a:gd name="connsiteY6" fmla="*/ 3613150 h 4813300"/>
                <a:gd name="connsiteX7" fmla="*/ 622300 w 5048250"/>
                <a:gd name="connsiteY7" fmla="*/ 3689350 h 4813300"/>
                <a:gd name="connsiteX8" fmla="*/ 552450 w 5048250"/>
                <a:gd name="connsiteY8" fmla="*/ 3702050 h 4813300"/>
                <a:gd name="connsiteX9" fmla="*/ 412750 w 5048250"/>
                <a:gd name="connsiteY9" fmla="*/ 3708400 h 4813300"/>
                <a:gd name="connsiteX10" fmla="*/ 323850 w 5048250"/>
                <a:gd name="connsiteY10" fmla="*/ 3759200 h 4813300"/>
                <a:gd name="connsiteX11" fmla="*/ 336550 w 5048250"/>
                <a:gd name="connsiteY11" fmla="*/ 3886200 h 4813300"/>
                <a:gd name="connsiteX12" fmla="*/ 361950 w 5048250"/>
                <a:gd name="connsiteY12" fmla="*/ 3987800 h 4813300"/>
                <a:gd name="connsiteX13" fmla="*/ 317500 w 5048250"/>
                <a:gd name="connsiteY13" fmla="*/ 4044950 h 4813300"/>
                <a:gd name="connsiteX14" fmla="*/ 349250 w 5048250"/>
                <a:gd name="connsiteY14" fmla="*/ 4248150 h 4813300"/>
                <a:gd name="connsiteX15" fmla="*/ 323850 w 5048250"/>
                <a:gd name="connsiteY15" fmla="*/ 4451350 h 4813300"/>
                <a:gd name="connsiteX16" fmla="*/ 298450 w 5048250"/>
                <a:gd name="connsiteY16" fmla="*/ 4521200 h 4813300"/>
                <a:gd name="connsiteX17" fmla="*/ 368300 w 5048250"/>
                <a:gd name="connsiteY17" fmla="*/ 4673600 h 4813300"/>
                <a:gd name="connsiteX18" fmla="*/ 419100 w 5048250"/>
                <a:gd name="connsiteY18" fmla="*/ 4743450 h 4813300"/>
                <a:gd name="connsiteX19" fmla="*/ 501650 w 5048250"/>
                <a:gd name="connsiteY19" fmla="*/ 4813300 h 4813300"/>
                <a:gd name="connsiteX20" fmla="*/ 590550 w 5048250"/>
                <a:gd name="connsiteY20" fmla="*/ 4800600 h 4813300"/>
                <a:gd name="connsiteX21" fmla="*/ 660400 w 5048250"/>
                <a:gd name="connsiteY21" fmla="*/ 4743450 h 4813300"/>
                <a:gd name="connsiteX22" fmla="*/ 673100 w 5048250"/>
                <a:gd name="connsiteY22" fmla="*/ 4692650 h 4813300"/>
                <a:gd name="connsiteX23" fmla="*/ 762000 w 5048250"/>
                <a:gd name="connsiteY23" fmla="*/ 4679950 h 4813300"/>
                <a:gd name="connsiteX24" fmla="*/ 812800 w 5048250"/>
                <a:gd name="connsiteY24" fmla="*/ 4591050 h 4813300"/>
                <a:gd name="connsiteX25" fmla="*/ 857250 w 5048250"/>
                <a:gd name="connsiteY25" fmla="*/ 4413250 h 4813300"/>
                <a:gd name="connsiteX26" fmla="*/ 920750 w 5048250"/>
                <a:gd name="connsiteY26" fmla="*/ 4387850 h 4813300"/>
                <a:gd name="connsiteX27" fmla="*/ 1054100 w 5048250"/>
                <a:gd name="connsiteY27" fmla="*/ 4146550 h 4813300"/>
                <a:gd name="connsiteX28" fmla="*/ 1136650 w 5048250"/>
                <a:gd name="connsiteY28" fmla="*/ 4064000 h 4813300"/>
                <a:gd name="connsiteX29" fmla="*/ 1155700 w 5048250"/>
                <a:gd name="connsiteY29" fmla="*/ 3917950 h 4813300"/>
                <a:gd name="connsiteX30" fmla="*/ 1060450 w 5048250"/>
                <a:gd name="connsiteY30" fmla="*/ 3708400 h 4813300"/>
                <a:gd name="connsiteX31" fmla="*/ 1066800 w 5048250"/>
                <a:gd name="connsiteY31" fmla="*/ 3651250 h 4813300"/>
                <a:gd name="connsiteX32" fmla="*/ 1041400 w 5048250"/>
                <a:gd name="connsiteY32" fmla="*/ 3568700 h 4813300"/>
                <a:gd name="connsiteX33" fmla="*/ 1041400 w 5048250"/>
                <a:gd name="connsiteY33" fmla="*/ 3473450 h 4813300"/>
                <a:gd name="connsiteX34" fmla="*/ 1111250 w 5048250"/>
                <a:gd name="connsiteY34" fmla="*/ 3346450 h 4813300"/>
                <a:gd name="connsiteX35" fmla="*/ 1149350 w 5048250"/>
                <a:gd name="connsiteY35" fmla="*/ 3352800 h 4813300"/>
                <a:gd name="connsiteX36" fmla="*/ 1174750 w 5048250"/>
                <a:gd name="connsiteY36" fmla="*/ 3213100 h 4813300"/>
                <a:gd name="connsiteX37" fmla="*/ 1231900 w 5048250"/>
                <a:gd name="connsiteY37" fmla="*/ 3016250 h 4813300"/>
                <a:gd name="connsiteX38" fmla="*/ 1428750 w 5048250"/>
                <a:gd name="connsiteY38" fmla="*/ 2946400 h 4813300"/>
                <a:gd name="connsiteX39" fmla="*/ 1670050 w 5048250"/>
                <a:gd name="connsiteY39" fmla="*/ 2882900 h 4813300"/>
                <a:gd name="connsiteX40" fmla="*/ 1873250 w 5048250"/>
                <a:gd name="connsiteY40" fmla="*/ 2889250 h 4813300"/>
                <a:gd name="connsiteX41" fmla="*/ 2032000 w 5048250"/>
                <a:gd name="connsiteY41" fmla="*/ 2895600 h 4813300"/>
                <a:gd name="connsiteX42" fmla="*/ 2101850 w 5048250"/>
                <a:gd name="connsiteY42" fmla="*/ 2933700 h 4813300"/>
                <a:gd name="connsiteX43" fmla="*/ 2127250 w 5048250"/>
                <a:gd name="connsiteY43" fmla="*/ 2940050 h 4813300"/>
                <a:gd name="connsiteX44" fmla="*/ 2139950 w 5048250"/>
                <a:gd name="connsiteY44" fmla="*/ 3009900 h 4813300"/>
                <a:gd name="connsiteX45" fmla="*/ 2184400 w 5048250"/>
                <a:gd name="connsiteY45" fmla="*/ 3060700 h 4813300"/>
                <a:gd name="connsiteX46" fmla="*/ 2222500 w 5048250"/>
                <a:gd name="connsiteY46" fmla="*/ 3117850 h 4813300"/>
                <a:gd name="connsiteX47" fmla="*/ 2222500 w 5048250"/>
                <a:gd name="connsiteY47" fmla="*/ 3181350 h 4813300"/>
                <a:gd name="connsiteX48" fmla="*/ 2222500 w 5048250"/>
                <a:gd name="connsiteY48" fmla="*/ 3181350 h 4813300"/>
                <a:gd name="connsiteX49" fmla="*/ 2254250 w 5048250"/>
                <a:gd name="connsiteY49" fmla="*/ 3263900 h 4813300"/>
                <a:gd name="connsiteX50" fmla="*/ 2235200 w 5048250"/>
                <a:gd name="connsiteY50" fmla="*/ 3371850 h 4813300"/>
                <a:gd name="connsiteX51" fmla="*/ 2381250 w 5048250"/>
                <a:gd name="connsiteY51" fmla="*/ 3371850 h 4813300"/>
                <a:gd name="connsiteX52" fmla="*/ 2349500 w 5048250"/>
                <a:gd name="connsiteY52" fmla="*/ 3244850 h 4813300"/>
                <a:gd name="connsiteX53" fmla="*/ 2457450 w 5048250"/>
                <a:gd name="connsiteY53" fmla="*/ 3168650 h 4813300"/>
                <a:gd name="connsiteX54" fmla="*/ 2514600 w 5048250"/>
                <a:gd name="connsiteY54" fmla="*/ 3060700 h 4813300"/>
                <a:gd name="connsiteX55" fmla="*/ 2514600 w 5048250"/>
                <a:gd name="connsiteY55" fmla="*/ 3060700 h 4813300"/>
                <a:gd name="connsiteX56" fmla="*/ 2425700 w 5048250"/>
                <a:gd name="connsiteY56" fmla="*/ 3028950 h 4813300"/>
                <a:gd name="connsiteX57" fmla="*/ 2298700 w 5048250"/>
                <a:gd name="connsiteY57" fmla="*/ 2895600 h 4813300"/>
                <a:gd name="connsiteX58" fmla="*/ 2286000 w 5048250"/>
                <a:gd name="connsiteY58" fmla="*/ 2863850 h 4813300"/>
                <a:gd name="connsiteX59" fmla="*/ 2324100 w 5048250"/>
                <a:gd name="connsiteY59" fmla="*/ 2813050 h 4813300"/>
                <a:gd name="connsiteX60" fmla="*/ 2330450 w 5048250"/>
                <a:gd name="connsiteY60" fmla="*/ 2755900 h 4813300"/>
                <a:gd name="connsiteX61" fmla="*/ 2279650 w 5048250"/>
                <a:gd name="connsiteY61" fmla="*/ 2698750 h 4813300"/>
                <a:gd name="connsiteX62" fmla="*/ 2279650 w 5048250"/>
                <a:gd name="connsiteY62" fmla="*/ 2635250 h 4813300"/>
                <a:gd name="connsiteX63" fmla="*/ 2355850 w 5048250"/>
                <a:gd name="connsiteY63" fmla="*/ 2641600 h 4813300"/>
                <a:gd name="connsiteX64" fmla="*/ 2381250 w 5048250"/>
                <a:gd name="connsiteY64" fmla="*/ 2616200 h 4813300"/>
                <a:gd name="connsiteX65" fmla="*/ 2362200 w 5048250"/>
                <a:gd name="connsiteY65" fmla="*/ 2533650 h 4813300"/>
                <a:gd name="connsiteX66" fmla="*/ 2362200 w 5048250"/>
                <a:gd name="connsiteY66" fmla="*/ 2406650 h 4813300"/>
                <a:gd name="connsiteX67" fmla="*/ 2476500 w 5048250"/>
                <a:gd name="connsiteY67" fmla="*/ 2368550 h 4813300"/>
                <a:gd name="connsiteX68" fmla="*/ 2552700 w 5048250"/>
                <a:gd name="connsiteY68" fmla="*/ 2362200 h 4813300"/>
                <a:gd name="connsiteX69" fmla="*/ 2584450 w 5048250"/>
                <a:gd name="connsiteY69" fmla="*/ 2311400 h 4813300"/>
                <a:gd name="connsiteX70" fmla="*/ 2616200 w 5048250"/>
                <a:gd name="connsiteY70" fmla="*/ 2292350 h 4813300"/>
                <a:gd name="connsiteX71" fmla="*/ 2616200 w 5048250"/>
                <a:gd name="connsiteY71" fmla="*/ 2228850 h 4813300"/>
                <a:gd name="connsiteX72" fmla="*/ 2616200 w 5048250"/>
                <a:gd name="connsiteY72" fmla="*/ 2190750 h 4813300"/>
                <a:gd name="connsiteX73" fmla="*/ 2641600 w 5048250"/>
                <a:gd name="connsiteY73" fmla="*/ 2139950 h 4813300"/>
                <a:gd name="connsiteX74" fmla="*/ 2590800 w 5048250"/>
                <a:gd name="connsiteY74" fmla="*/ 2076450 h 4813300"/>
                <a:gd name="connsiteX75" fmla="*/ 2578100 w 5048250"/>
                <a:gd name="connsiteY75" fmla="*/ 1981200 h 4813300"/>
                <a:gd name="connsiteX76" fmla="*/ 2686050 w 5048250"/>
                <a:gd name="connsiteY76" fmla="*/ 1962150 h 4813300"/>
                <a:gd name="connsiteX77" fmla="*/ 2755900 w 5048250"/>
                <a:gd name="connsiteY77" fmla="*/ 2006600 h 4813300"/>
                <a:gd name="connsiteX78" fmla="*/ 2787650 w 5048250"/>
                <a:gd name="connsiteY78" fmla="*/ 2012950 h 4813300"/>
                <a:gd name="connsiteX79" fmla="*/ 2832100 w 5048250"/>
                <a:gd name="connsiteY79" fmla="*/ 2051050 h 4813300"/>
                <a:gd name="connsiteX80" fmla="*/ 2901950 w 5048250"/>
                <a:gd name="connsiteY80" fmla="*/ 2044700 h 4813300"/>
                <a:gd name="connsiteX81" fmla="*/ 2959100 w 5048250"/>
                <a:gd name="connsiteY81" fmla="*/ 2006600 h 4813300"/>
                <a:gd name="connsiteX82" fmla="*/ 2921000 w 5048250"/>
                <a:gd name="connsiteY82" fmla="*/ 1943100 h 4813300"/>
                <a:gd name="connsiteX83" fmla="*/ 2990850 w 5048250"/>
                <a:gd name="connsiteY83" fmla="*/ 1879600 h 4813300"/>
                <a:gd name="connsiteX84" fmla="*/ 3054350 w 5048250"/>
                <a:gd name="connsiteY84" fmla="*/ 1936750 h 4813300"/>
                <a:gd name="connsiteX85" fmla="*/ 3054350 w 5048250"/>
                <a:gd name="connsiteY85" fmla="*/ 1936750 h 4813300"/>
                <a:gd name="connsiteX86" fmla="*/ 3155950 w 5048250"/>
                <a:gd name="connsiteY86" fmla="*/ 2006600 h 4813300"/>
                <a:gd name="connsiteX87" fmla="*/ 3194050 w 5048250"/>
                <a:gd name="connsiteY87" fmla="*/ 2019300 h 4813300"/>
                <a:gd name="connsiteX88" fmla="*/ 3251200 w 5048250"/>
                <a:gd name="connsiteY88" fmla="*/ 2101850 h 4813300"/>
                <a:gd name="connsiteX89" fmla="*/ 3321050 w 5048250"/>
                <a:gd name="connsiteY89" fmla="*/ 2146300 h 4813300"/>
                <a:gd name="connsiteX90" fmla="*/ 3340100 w 5048250"/>
                <a:gd name="connsiteY90" fmla="*/ 2203450 h 4813300"/>
                <a:gd name="connsiteX91" fmla="*/ 3302000 w 5048250"/>
                <a:gd name="connsiteY91" fmla="*/ 2254250 h 4813300"/>
                <a:gd name="connsiteX92" fmla="*/ 3244850 w 5048250"/>
                <a:gd name="connsiteY92" fmla="*/ 2254250 h 4813300"/>
                <a:gd name="connsiteX93" fmla="*/ 3155950 w 5048250"/>
                <a:gd name="connsiteY93" fmla="*/ 2368550 h 4813300"/>
                <a:gd name="connsiteX94" fmla="*/ 3130550 w 5048250"/>
                <a:gd name="connsiteY94" fmla="*/ 2432050 h 4813300"/>
                <a:gd name="connsiteX95" fmla="*/ 3054350 w 5048250"/>
                <a:gd name="connsiteY95" fmla="*/ 2457450 h 4813300"/>
                <a:gd name="connsiteX96" fmla="*/ 2940050 w 5048250"/>
                <a:gd name="connsiteY96" fmla="*/ 2533650 h 4813300"/>
                <a:gd name="connsiteX97" fmla="*/ 2940050 w 5048250"/>
                <a:gd name="connsiteY97" fmla="*/ 2533650 h 4813300"/>
                <a:gd name="connsiteX98" fmla="*/ 2882900 w 5048250"/>
                <a:gd name="connsiteY98" fmla="*/ 2590800 h 4813300"/>
                <a:gd name="connsiteX99" fmla="*/ 2895600 w 5048250"/>
                <a:gd name="connsiteY99" fmla="*/ 2654300 h 4813300"/>
                <a:gd name="connsiteX100" fmla="*/ 2889250 w 5048250"/>
                <a:gd name="connsiteY100" fmla="*/ 2755900 h 4813300"/>
                <a:gd name="connsiteX101" fmla="*/ 2768600 w 5048250"/>
                <a:gd name="connsiteY101" fmla="*/ 2743200 h 4813300"/>
                <a:gd name="connsiteX102" fmla="*/ 2698750 w 5048250"/>
                <a:gd name="connsiteY102" fmla="*/ 2800350 h 4813300"/>
                <a:gd name="connsiteX103" fmla="*/ 2698750 w 5048250"/>
                <a:gd name="connsiteY103" fmla="*/ 2800350 h 4813300"/>
                <a:gd name="connsiteX104" fmla="*/ 2686050 w 5048250"/>
                <a:gd name="connsiteY104" fmla="*/ 2908300 h 4813300"/>
                <a:gd name="connsiteX105" fmla="*/ 2730500 w 5048250"/>
                <a:gd name="connsiteY105" fmla="*/ 2971800 h 4813300"/>
                <a:gd name="connsiteX106" fmla="*/ 2762250 w 5048250"/>
                <a:gd name="connsiteY106" fmla="*/ 3067050 h 4813300"/>
                <a:gd name="connsiteX107" fmla="*/ 2781300 w 5048250"/>
                <a:gd name="connsiteY107" fmla="*/ 3130550 h 4813300"/>
                <a:gd name="connsiteX108" fmla="*/ 2762250 w 5048250"/>
                <a:gd name="connsiteY108" fmla="*/ 3187700 h 4813300"/>
                <a:gd name="connsiteX109" fmla="*/ 2711450 w 5048250"/>
                <a:gd name="connsiteY109" fmla="*/ 3232150 h 4813300"/>
                <a:gd name="connsiteX110" fmla="*/ 2692400 w 5048250"/>
                <a:gd name="connsiteY110" fmla="*/ 3308350 h 4813300"/>
                <a:gd name="connsiteX111" fmla="*/ 2711450 w 5048250"/>
                <a:gd name="connsiteY111" fmla="*/ 3467100 h 4813300"/>
                <a:gd name="connsiteX112" fmla="*/ 2686050 w 5048250"/>
                <a:gd name="connsiteY112" fmla="*/ 3556000 h 4813300"/>
                <a:gd name="connsiteX113" fmla="*/ 2698750 w 5048250"/>
                <a:gd name="connsiteY113" fmla="*/ 3613150 h 4813300"/>
                <a:gd name="connsiteX114" fmla="*/ 2705100 w 5048250"/>
                <a:gd name="connsiteY114" fmla="*/ 3651250 h 4813300"/>
                <a:gd name="connsiteX115" fmla="*/ 2768600 w 5048250"/>
                <a:gd name="connsiteY115" fmla="*/ 3702050 h 4813300"/>
                <a:gd name="connsiteX116" fmla="*/ 2768600 w 5048250"/>
                <a:gd name="connsiteY116" fmla="*/ 3759200 h 4813300"/>
                <a:gd name="connsiteX117" fmla="*/ 2692400 w 5048250"/>
                <a:gd name="connsiteY117" fmla="*/ 3810000 h 4813300"/>
                <a:gd name="connsiteX118" fmla="*/ 2559050 w 5048250"/>
                <a:gd name="connsiteY118" fmla="*/ 3810000 h 4813300"/>
                <a:gd name="connsiteX119" fmla="*/ 2559050 w 5048250"/>
                <a:gd name="connsiteY119" fmla="*/ 3848100 h 4813300"/>
                <a:gd name="connsiteX120" fmla="*/ 2705100 w 5048250"/>
                <a:gd name="connsiteY120" fmla="*/ 3905250 h 4813300"/>
                <a:gd name="connsiteX121" fmla="*/ 2698750 w 5048250"/>
                <a:gd name="connsiteY121" fmla="*/ 3975100 h 4813300"/>
                <a:gd name="connsiteX122" fmla="*/ 2749550 w 5048250"/>
                <a:gd name="connsiteY122" fmla="*/ 4006850 h 4813300"/>
                <a:gd name="connsiteX123" fmla="*/ 2895600 w 5048250"/>
                <a:gd name="connsiteY123" fmla="*/ 4013200 h 4813300"/>
                <a:gd name="connsiteX124" fmla="*/ 2997200 w 5048250"/>
                <a:gd name="connsiteY124" fmla="*/ 3930650 h 4813300"/>
                <a:gd name="connsiteX125" fmla="*/ 3022600 w 5048250"/>
                <a:gd name="connsiteY125" fmla="*/ 3835400 h 4813300"/>
                <a:gd name="connsiteX126" fmla="*/ 3048000 w 5048250"/>
                <a:gd name="connsiteY126" fmla="*/ 3721100 h 4813300"/>
                <a:gd name="connsiteX127" fmla="*/ 3175000 w 5048250"/>
                <a:gd name="connsiteY127" fmla="*/ 3600450 h 4813300"/>
                <a:gd name="connsiteX128" fmla="*/ 3244850 w 5048250"/>
                <a:gd name="connsiteY128" fmla="*/ 3600450 h 4813300"/>
                <a:gd name="connsiteX129" fmla="*/ 3308350 w 5048250"/>
                <a:gd name="connsiteY129" fmla="*/ 3543300 h 4813300"/>
                <a:gd name="connsiteX130" fmla="*/ 3340100 w 5048250"/>
                <a:gd name="connsiteY130" fmla="*/ 3448050 h 4813300"/>
                <a:gd name="connsiteX131" fmla="*/ 3543300 w 5048250"/>
                <a:gd name="connsiteY131" fmla="*/ 3422650 h 4813300"/>
                <a:gd name="connsiteX132" fmla="*/ 3727450 w 5048250"/>
                <a:gd name="connsiteY132" fmla="*/ 3371850 h 4813300"/>
                <a:gd name="connsiteX133" fmla="*/ 3790950 w 5048250"/>
                <a:gd name="connsiteY133" fmla="*/ 3321050 h 4813300"/>
                <a:gd name="connsiteX134" fmla="*/ 3790950 w 5048250"/>
                <a:gd name="connsiteY134" fmla="*/ 3321050 h 4813300"/>
                <a:gd name="connsiteX135" fmla="*/ 3879850 w 5048250"/>
                <a:gd name="connsiteY135" fmla="*/ 3276600 h 4813300"/>
                <a:gd name="connsiteX136" fmla="*/ 3956050 w 5048250"/>
                <a:gd name="connsiteY136" fmla="*/ 3232150 h 4813300"/>
                <a:gd name="connsiteX137" fmla="*/ 4000500 w 5048250"/>
                <a:gd name="connsiteY137" fmla="*/ 3098800 h 4813300"/>
                <a:gd name="connsiteX138" fmla="*/ 3987800 w 5048250"/>
                <a:gd name="connsiteY138" fmla="*/ 2959100 h 4813300"/>
                <a:gd name="connsiteX139" fmla="*/ 4013200 w 5048250"/>
                <a:gd name="connsiteY139" fmla="*/ 2940050 h 4813300"/>
                <a:gd name="connsiteX140" fmla="*/ 3981450 w 5048250"/>
                <a:gd name="connsiteY140" fmla="*/ 2813050 h 4813300"/>
                <a:gd name="connsiteX141" fmla="*/ 3981450 w 5048250"/>
                <a:gd name="connsiteY141" fmla="*/ 2635250 h 4813300"/>
                <a:gd name="connsiteX142" fmla="*/ 4095750 w 5048250"/>
                <a:gd name="connsiteY142" fmla="*/ 2273300 h 4813300"/>
                <a:gd name="connsiteX143" fmla="*/ 4419600 w 5048250"/>
                <a:gd name="connsiteY143" fmla="*/ 1974850 h 4813300"/>
                <a:gd name="connsiteX144" fmla="*/ 4641850 w 5048250"/>
                <a:gd name="connsiteY144" fmla="*/ 1835150 h 4813300"/>
                <a:gd name="connsiteX145" fmla="*/ 4705350 w 5048250"/>
                <a:gd name="connsiteY145" fmla="*/ 1841500 h 4813300"/>
                <a:gd name="connsiteX146" fmla="*/ 4800600 w 5048250"/>
                <a:gd name="connsiteY146" fmla="*/ 1847850 h 4813300"/>
                <a:gd name="connsiteX147" fmla="*/ 4953000 w 5048250"/>
                <a:gd name="connsiteY147" fmla="*/ 1784350 h 4813300"/>
                <a:gd name="connsiteX148" fmla="*/ 4984750 w 5048250"/>
                <a:gd name="connsiteY148" fmla="*/ 1828800 h 4813300"/>
                <a:gd name="connsiteX149" fmla="*/ 5041900 w 5048250"/>
                <a:gd name="connsiteY149" fmla="*/ 1816100 h 4813300"/>
                <a:gd name="connsiteX150" fmla="*/ 5048250 w 5048250"/>
                <a:gd name="connsiteY150" fmla="*/ 1746250 h 4813300"/>
                <a:gd name="connsiteX151" fmla="*/ 5022850 w 5048250"/>
                <a:gd name="connsiteY151" fmla="*/ 1714500 h 4813300"/>
                <a:gd name="connsiteX152" fmla="*/ 4972050 w 5048250"/>
                <a:gd name="connsiteY152" fmla="*/ 1695450 h 4813300"/>
                <a:gd name="connsiteX153" fmla="*/ 4641850 w 5048250"/>
                <a:gd name="connsiteY153" fmla="*/ 1155700 h 4813300"/>
                <a:gd name="connsiteX154" fmla="*/ 4470400 w 5048250"/>
                <a:gd name="connsiteY154" fmla="*/ 793750 h 4813300"/>
                <a:gd name="connsiteX155" fmla="*/ 4387850 w 5048250"/>
                <a:gd name="connsiteY155" fmla="*/ 501650 h 4813300"/>
                <a:gd name="connsiteX156" fmla="*/ 4356100 w 5048250"/>
                <a:gd name="connsiteY156" fmla="*/ 254000 h 4813300"/>
                <a:gd name="connsiteX157" fmla="*/ 4368800 w 5048250"/>
                <a:gd name="connsiteY157" fmla="*/ 184150 h 4813300"/>
                <a:gd name="connsiteX158" fmla="*/ 4470400 w 5048250"/>
                <a:gd name="connsiteY158" fmla="*/ 0 h 4813300"/>
                <a:gd name="connsiteX159" fmla="*/ 91440 w 5048250"/>
                <a:gd name="connsiteY159" fmla="*/ 91440 h 4813300"/>
                <a:gd name="connsiteX0" fmla="*/ 0 w 5048250"/>
                <a:gd name="connsiteY0" fmla="*/ 0 h 4813300"/>
                <a:gd name="connsiteX1" fmla="*/ 0 w 5048250"/>
                <a:gd name="connsiteY1" fmla="*/ 3460750 h 4813300"/>
                <a:gd name="connsiteX2" fmla="*/ 190500 w 5048250"/>
                <a:gd name="connsiteY2" fmla="*/ 3371850 h 4813300"/>
                <a:gd name="connsiteX3" fmla="*/ 463550 w 5048250"/>
                <a:gd name="connsiteY3" fmla="*/ 3435350 h 4813300"/>
                <a:gd name="connsiteX4" fmla="*/ 546100 w 5048250"/>
                <a:gd name="connsiteY4" fmla="*/ 3530600 h 4813300"/>
                <a:gd name="connsiteX5" fmla="*/ 603250 w 5048250"/>
                <a:gd name="connsiteY5" fmla="*/ 3556000 h 4813300"/>
                <a:gd name="connsiteX6" fmla="*/ 622300 w 5048250"/>
                <a:gd name="connsiteY6" fmla="*/ 3613150 h 4813300"/>
                <a:gd name="connsiteX7" fmla="*/ 622300 w 5048250"/>
                <a:gd name="connsiteY7" fmla="*/ 3689350 h 4813300"/>
                <a:gd name="connsiteX8" fmla="*/ 552450 w 5048250"/>
                <a:gd name="connsiteY8" fmla="*/ 3702050 h 4813300"/>
                <a:gd name="connsiteX9" fmla="*/ 412750 w 5048250"/>
                <a:gd name="connsiteY9" fmla="*/ 3708400 h 4813300"/>
                <a:gd name="connsiteX10" fmla="*/ 323850 w 5048250"/>
                <a:gd name="connsiteY10" fmla="*/ 3759200 h 4813300"/>
                <a:gd name="connsiteX11" fmla="*/ 336550 w 5048250"/>
                <a:gd name="connsiteY11" fmla="*/ 3886200 h 4813300"/>
                <a:gd name="connsiteX12" fmla="*/ 361950 w 5048250"/>
                <a:gd name="connsiteY12" fmla="*/ 3987800 h 4813300"/>
                <a:gd name="connsiteX13" fmla="*/ 317500 w 5048250"/>
                <a:gd name="connsiteY13" fmla="*/ 4044950 h 4813300"/>
                <a:gd name="connsiteX14" fmla="*/ 349250 w 5048250"/>
                <a:gd name="connsiteY14" fmla="*/ 4248150 h 4813300"/>
                <a:gd name="connsiteX15" fmla="*/ 323850 w 5048250"/>
                <a:gd name="connsiteY15" fmla="*/ 4451350 h 4813300"/>
                <a:gd name="connsiteX16" fmla="*/ 298450 w 5048250"/>
                <a:gd name="connsiteY16" fmla="*/ 4521200 h 4813300"/>
                <a:gd name="connsiteX17" fmla="*/ 368300 w 5048250"/>
                <a:gd name="connsiteY17" fmla="*/ 4673600 h 4813300"/>
                <a:gd name="connsiteX18" fmla="*/ 419100 w 5048250"/>
                <a:gd name="connsiteY18" fmla="*/ 4743450 h 4813300"/>
                <a:gd name="connsiteX19" fmla="*/ 501650 w 5048250"/>
                <a:gd name="connsiteY19" fmla="*/ 4813300 h 4813300"/>
                <a:gd name="connsiteX20" fmla="*/ 590550 w 5048250"/>
                <a:gd name="connsiteY20" fmla="*/ 4800600 h 4813300"/>
                <a:gd name="connsiteX21" fmla="*/ 660400 w 5048250"/>
                <a:gd name="connsiteY21" fmla="*/ 4743450 h 4813300"/>
                <a:gd name="connsiteX22" fmla="*/ 673100 w 5048250"/>
                <a:gd name="connsiteY22" fmla="*/ 4692650 h 4813300"/>
                <a:gd name="connsiteX23" fmla="*/ 762000 w 5048250"/>
                <a:gd name="connsiteY23" fmla="*/ 4679950 h 4813300"/>
                <a:gd name="connsiteX24" fmla="*/ 812800 w 5048250"/>
                <a:gd name="connsiteY24" fmla="*/ 4591050 h 4813300"/>
                <a:gd name="connsiteX25" fmla="*/ 857250 w 5048250"/>
                <a:gd name="connsiteY25" fmla="*/ 4413250 h 4813300"/>
                <a:gd name="connsiteX26" fmla="*/ 920750 w 5048250"/>
                <a:gd name="connsiteY26" fmla="*/ 4387850 h 4813300"/>
                <a:gd name="connsiteX27" fmla="*/ 1054100 w 5048250"/>
                <a:gd name="connsiteY27" fmla="*/ 4146550 h 4813300"/>
                <a:gd name="connsiteX28" fmla="*/ 1136650 w 5048250"/>
                <a:gd name="connsiteY28" fmla="*/ 4064000 h 4813300"/>
                <a:gd name="connsiteX29" fmla="*/ 1155700 w 5048250"/>
                <a:gd name="connsiteY29" fmla="*/ 3917950 h 4813300"/>
                <a:gd name="connsiteX30" fmla="*/ 1060450 w 5048250"/>
                <a:gd name="connsiteY30" fmla="*/ 3708400 h 4813300"/>
                <a:gd name="connsiteX31" fmla="*/ 1066800 w 5048250"/>
                <a:gd name="connsiteY31" fmla="*/ 3651250 h 4813300"/>
                <a:gd name="connsiteX32" fmla="*/ 1041400 w 5048250"/>
                <a:gd name="connsiteY32" fmla="*/ 3568700 h 4813300"/>
                <a:gd name="connsiteX33" fmla="*/ 1041400 w 5048250"/>
                <a:gd name="connsiteY33" fmla="*/ 3473450 h 4813300"/>
                <a:gd name="connsiteX34" fmla="*/ 1111250 w 5048250"/>
                <a:gd name="connsiteY34" fmla="*/ 3346450 h 4813300"/>
                <a:gd name="connsiteX35" fmla="*/ 1149350 w 5048250"/>
                <a:gd name="connsiteY35" fmla="*/ 3352800 h 4813300"/>
                <a:gd name="connsiteX36" fmla="*/ 1174750 w 5048250"/>
                <a:gd name="connsiteY36" fmla="*/ 3213100 h 4813300"/>
                <a:gd name="connsiteX37" fmla="*/ 1231900 w 5048250"/>
                <a:gd name="connsiteY37" fmla="*/ 3016250 h 4813300"/>
                <a:gd name="connsiteX38" fmla="*/ 1428750 w 5048250"/>
                <a:gd name="connsiteY38" fmla="*/ 2946400 h 4813300"/>
                <a:gd name="connsiteX39" fmla="*/ 1670050 w 5048250"/>
                <a:gd name="connsiteY39" fmla="*/ 2882900 h 4813300"/>
                <a:gd name="connsiteX40" fmla="*/ 1873250 w 5048250"/>
                <a:gd name="connsiteY40" fmla="*/ 2889250 h 4813300"/>
                <a:gd name="connsiteX41" fmla="*/ 2032000 w 5048250"/>
                <a:gd name="connsiteY41" fmla="*/ 2895600 h 4813300"/>
                <a:gd name="connsiteX42" fmla="*/ 2101850 w 5048250"/>
                <a:gd name="connsiteY42" fmla="*/ 2933700 h 4813300"/>
                <a:gd name="connsiteX43" fmla="*/ 2127250 w 5048250"/>
                <a:gd name="connsiteY43" fmla="*/ 2940050 h 4813300"/>
                <a:gd name="connsiteX44" fmla="*/ 2139950 w 5048250"/>
                <a:gd name="connsiteY44" fmla="*/ 3009900 h 4813300"/>
                <a:gd name="connsiteX45" fmla="*/ 2184400 w 5048250"/>
                <a:gd name="connsiteY45" fmla="*/ 3060700 h 4813300"/>
                <a:gd name="connsiteX46" fmla="*/ 2222500 w 5048250"/>
                <a:gd name="connsiteY46" fmla="*/ 3117850 h 4813300"/>
                <a:gd name="connsiteX47" fmla="*/ 2222500 w 5048250"/>
                <a:gd name="connsiteY47" fmla="*/ 3181350 h 4813300"/>
                <a:gd name="connsiteX48" fmla="*/ 2222500 w 5048250"/>
                <a:gd name="connsiteY48" fmla="*/ 3181350 h 4813300"/>
                <a:gd name="connsiteX49" fmla="*/ 2254250 w 5048250"/>
                <a:gd name="connsiteY49" fmla="*/ 3263900 h 4813300"/>
                <a:gd name="connsiteX50" fmla="*/ 2235200 w 5048250"/>
                <a:gd name="connsiteY50" fmla="*/ 3371850 h 4813300"/>
                <a:gd name="connsiteX51" fmla="*/ 2381250 w 5048250"/>
                <a:gd name="connsiteY51" fmla="*/ 3371850 h 4813300"/>
                <a:gd name="connsiteX52" fmla="*/ 2349500 w 5048250"/>
                <a:gd name="connsiteY52" fmla="*/ 3244850 h 4813300"/>
                <a:gd name="connsiteX53" fmla="*/ 2457450 w 5048250"/>
                <a:gd name="connsiteY53" fmla="*/ 3168650 h 4813300"/>
                <a:gd name="connsiteX54" fmla="*/ 2514600 w 5048250"/>
                <a:gd name="connsiteY54" fmla="*/ 3060700 h 4813300"/>
                <a:gd name="connsiteX55" fmla="*/ 2514600 w 5048250"/>
                <a:gd name="connsiteY55" fmla="*/ 3060700 h 4813300"/>
                <a:gd name="connsiteX56" fmla="*/ 2425700 w 5048250"/>
                <a:gd name="connsiteY56" fmla="*/ 3028950 h 4813300"/>
                <a:gd name="connsiteX57" fmla="*/ 2298700 w 5048250"/>
                <a:gd name="connsiteY57" fmla="*/ 2895600 h 4813300"/>
                <a:gd name="connsiteX58" fmla="*/ 2286000 w 5048250"/>
                <a:gd name="connsiteY58" fmla="*/ 2863850 h 4813300"/>
                <a:gd name="connsiteX59" fmla="*/ 2324100 w 5048250"/>
                <a:gd name="connsiteY59" fmla="*/ 2813050 h 4813300"/>
                <a:gd name="connsiteX60" fmla="*/ 2330450 w 5048250"/>
                <a:gd name="connsiteY60" fmla="*/ 2755900 h 4813300"/>
                <a:gd name="connsiteX61" fmla="*/ 2279650 w 5048250"/>
                <a:gd name="connsiteY61" fmla="*/ 2698750 h 4813300"/>
                <a:gd name="connsiteX62" fmla="*/ 2279650 w 5048250"/>
                <a:gd name="connsiteY62" fmla="*/ 2635250 h 4813300"/>
                <a:gd name="connsiteX63" fmla="*/ 2355850 w 5048250"/>
                <a:gd name="connsiteY63" fmla="*/ 2641600 h 4813300"/>
                <a:gd name="connsiteX64" fmla="*/ 2381250 w 5048250"/>
                <a:gd name="connsiteY64" fmla="*/ 2616200 h 4813300"/>
                <a:gd name="connsiteX65" fmla="*/ 2362200 w 5048250"/>
                <a:gd name="connsiteY65" fmla="*/ 2533650 h 4813300"/>
                <a:gd name="connsiteX66" fmla="*/ 2362200 w 5048250"/>
                <a:gd name="connsiteY66" fmla="*/ 2406650 h 4813300"/>
                <a:gd name="connsiteX67" fmla="*/ 2476500 w 5048250"/>
                <a:gd name="connsiteY67" fmla="*/ 2368550 h 4813300"/>
                <a:gd name="connsiteX68" fmla="*/ 2552700 w 5048250"/>
                <a:gd name="connsiteY68" fmla="*/ 2362200 h 4813300"/>
                <a:gd name="connsiteX69" fmla="*/ 2584450 w 5048250"/>
                <a:gd name="connsiteY69" fmla="*/ 2311400 h 4813300"/>
                <a:gd name="connsiteX70" fmla="*/ 2616200 w 5048250"/>
                <a:gd name="connsiteY70" fmla="*/ 2292350 h 4813300"/>
                <a:gd name="connsiteX71" fmla="*/ 2616200 w 5048250"/>
                <a:gd name="connsiteY71" fmla="*/ 2228850 h 4813300"/>
                <a:gd name="connsiteX72" fmla="*/ 2616200 w 5048250"/>
                <a:gd name="connsiteY72" fmla="*/ 2190750 h 4813300"/>
                <a:gd name="connsiteX73" fmla="*/ 2641600 w 5048250"/>
                <a:gd name="connsiteY73" fmla="*/ 2139950 h 4813300"/>
                <a:gd name="connsiteX74" fmla="*/ 2590800 w 5048250"/>
                <a:gd name="connsiteY74" fmla="*/ 2076450 h 4813300"/>
                <a:gd name="connsiteX75" fmla="*/ 2578100 w 5048250"/>
                <a:gd name="connsiteY75" fmla="*/ 1981200 h 4813300"/>
                <a:gd name="connsiteX76" fmla="*/ 2686050 w 5048250"/>
                <a:gd name="connsiteY76" fmla="*/ 1962150 h 4813300"/>
                <a:gd name="connsiteX77" fmla="*/ 2755900 w 5048250"/>
                <a:gd name="connsiteY77" fmla="*/ 2006600 h 4813300"/>
                <a:gd name="connsiteX78" fmla="*/ 2787650 w 5048250"/>
                <a:gd name="connsiteY78" fmla="*/ 2012950 h 4813300"/>
                <a:gd name="connsiteX79" fmla="*/ 2832100 w 5048250"/>
                <a:gd name="connsiteY79" fmla="*/ 2051050 h 4813300"/>
                <a:gd name="connsiteX80" fmla="*/ 2901950 w 5048250"/>
                <a:gd name="connsiteY80" fmla="*/ 2044700 h 4813300"/>
                <a:gd name="connsiteX81" fmla="*/ 2959100 w 5048250"/>
                <a:gd name="connsiteY81" fmla="*/ 2006600 h 4813300"/>
                <a:gd name="connsiteX82" fmla="*/ 2921000 w 5048250"/>
                <a:gd name="connsiteY82" fmla="*/ 1943100 h 4813300"/>
                <a:gd name="connsiteX83" fmla="*/ 2990850 w 5048250"/>
                <a:gd name="connsiteY83" fmla="*/ 1879600 h 4813300"/>
                <a:gd name="connsiteX84" fmla="*/ 3054350 w 5048250"/>
                <a:gd name="connsiteY84" fmla="*/ 1936750 h 4813300"/>
                <a:gd name="connsiteX85" fmla="*/ 3054350 w 5048250"/>
                <a:gd name="connsiteY85" fmla="*/ 1936750 h 4813300"/>
                <a:gd name="connsiteX86" fmla="*/ 3155950 w 5048250"/>
                <a:gd name="connsiteY86" fmla="*/ 2006600 h 4813300"/>
                <a:gd name="connsiteX87" fmla="*/ 3194050 w 5048250"/>
                <a:gd name="connsiteY87" fmla="*/ 2019300 h 4813300"/>
                <a:gd name="connsiteX88" fmla="*/ 3251200 w 5048250"/>
                <a:gd name="connsiteY88" fmla="*/ 2101850 h 4813300"/>
                <a:gd name="connsiteX89" fmla="*/ 3321050 w 5048250"/>
                <a:gd name="connsiteY89" fmla="*/ 2146300 h 4813300"/>
                <a:gd name="connsiteX90" fmla="*/ 3340100 w 5048250"/>
                <a:gd name="connsiteY90" fmla="*/ 2203450 h 4813300"/>
                <a:gd name="connsiteX91" fmla="*/ 3302000 w 5048250"/>
                <a:gd name="connsiteY91" fmla="*/ 2254250 h 4813300"/>
                <a:gd name="connsiteX92" fmla="*/ 3244850 w 5048250"/>
                <a:gd name="connsiteY92" fmla="*/ 2254250 h 4813300"/>
                <a:gd name="connsiteX93" fmla="*/ 3155950 w 5048250"/>
                <a:gd name="connsiteY93" fmla="*/ 2368550 h 4813300"/>
                <a:gd name="connsiteX94" fmla="*/ 3130550 w 5048250"/>
                <a:gd name="connsiteY94" fmla="*/ 2432050 h 4813300"/>
                <a:gd name="connsiteX95" fmla="*/ 3054350 w 5048250"/>
                <a:gd name="connsiteY95" fmla="*/ 2457450 h 4813300"/>
                <a:gd name="connsiteX96" fmla="*/ 2940050 w 5048250"/>
                <a:gd name="connsiteY96" fmla="*/ 2533650 h 4813300"/>
                <a:gd name="connsiteX97" fmla="*/ 2940050 w 5048250"/>
                <a:gd name="connsiteY97" fmla="*/ 2533650 h 4813300"/>
                <a:gd name="connsiteX98" fmla="*/ 2882900 w 5048250"/>
                <a:gd name="connsiteY98" fmla="*/ 2590800 h 4813300"/>
                <a:gd name="connsiteX99" fmla="*/ 2895600 w 5048250"/>
                <a:gd name="connsiteY99" fmla="*/ 2654300 h 4813300"/>
                <a:gd name="connsiteX100" fmla="*/ 2889250 w 5048250"/>
                <a:gd name="connsiteY100" fmla="*/ 2755900 h 4813300"/>
                <a:gd name="connsiteX101" fmla="*/ 2768600 w 5048250"/>
                <a:gd name="connsiteY101" fmla="*/ 2743200 h 4813300"/>
                <a:gd name="connsiteX102" fmla="*/ 2698750 w 5048250"/>
                <a:gd name="connsiteY102" fmla="*/ 2800350 h 4813300"/>
                <a:gd name="connsiteX103" fmla="*/ 2698750 w 5048250"/>
                <a:gd name="connsiteY103" fmla="*/ 2800350 h 4813300"/>
                <a:gd name="connsiteX104" fmla="*/ 2686050 w 5048250"/>
                <a:gd name="connsiteY104" fmla="*/ 2908300 h 4813300"/>
                <a:gd name="connsiteX105" fmla="*/ 2730500 w 5048250"/>
                <a:gd name="connsiteY105" fmla="*/ 2971800 h 4813300"/>
                <a:gd name="connsiteX106" fmla="*/ 2762250 w 5048250"/>
                <a:gd name="connsiteY106" fmla="*/ 3067050 h 4813300"/>
                <a:gd name="connsiteX107" fmla="*/ 2781300 w 5048250"/>
                <a:gd name="connsiteY107" fmla="*/ 3130550 h 4813300"/>
                <a:gd name="connsiteX108" fmla="*/ 2762250 w 5048250"/>
                <a:gd name="connsiteY108" fmla="*/ 3187700 h 4813300"/>
                <a:gd name="connsiteX109" fmla="*/ 2711450 w 5048250"/>
                <a:gd name="connsiteY109" fmla="*/ 3232150 h 4813300"/>
                <a:gd name="connsiteX110" fmla="*/ 2692400 w 5048250"/>
                <a:gd name="connsiteY110" fmla="*/ 3308350 h 4813300"/>
                <a:gd name="connsiteX111" fmla="*/ 2711450 w 5048250"/>
                <a:gd name="connsiteY111" fmla="*/ 3467100 h 4813300"/>
                <a:gd name="connsiteX112" fmla="*/ 2686050 w 5048250"/>
                <a:gd name="connsiteY112" fmla="*/ 3556000 h 4813300"/>
                <a:gd name="connsiteX113" fmla="*/ 2698750 w 5048250"/>
                <a:gd name="connsiteY113" fmla="*/ 3613150 h 4813300"/>
                <a:gd name="connsiteX114" fmla="*/ 2705100 w 5048250"/>
                <a:gd name="connsiteY114" fmla="*/ 3651250 h 4813300"/>
                <a:gd name="connsiteX115" fmla="*/ 2768600 w 5048250"/>
                <a:gd name="connsiteY115" fmla="*/ 3702050 h 4813300"/>
                <a:gd name="connsiteX116" fmla="*/ 2768600 w 5048250"/>
                <a:gd name="connsiteY116" fmla="*/ 3759200 h 4813300"/>
                <a:gd name="connsiteX117" fmla="*/ 2692400 w 5048250"/>
                <a:gd name="connsiteY117" fmla="*/ 3810000 h 4813300"/>
                <a:gd name="connsiteX118" fmla="*/ 2559050 w 5048250"/>
                <a:gd name="connsiteY118" fmla="*/ 3810000 h 4813300"/>
                <a:gd name="connsiteX119" fmla="*/ 2559050 w 5048250"/>
                <a:gd name="connsiteY119" fmla="*/ 3848100 h 4813300"/>
                <a:gd name="connsiteX120" fmla="*/ 2705100 w 5048250"/>
                <a:gd name="connsiteY120" fmla="*/ 3905250 h 4813300"/>
                <a:gd name="connsiteX121" fmla="*/ 2698750 w 5048250"/>
                <a:gd name="connsiteY121" fmla="*/ 3975100 h 4813300"/>
                <a:gd name="connsiteX122" fmla="*/ 2749550 w 5048250"/>
                <a:gd name="connsiteY122" fmla="*/ 4006850 h 4813300"/>
                <a:gd name="connsiteX123" fmla="*/ 2895600 w 5048250"/>
                <a:gd name="connsiteY123" fmla="*/ 4013200 h 4813300"/>
                <a:gd name="connsiteX124" fmla="*/ 2997200 w 5048250"/>
                <a:gd name="connsiteY124" fmla="*/ 3930650 h 4813300"/>
                <a:gd name="connsiteX125" fmla="*/ 3022600 w 5048250"/>
                <a:gd name="connsiteY125" fmla="*/ 3835400 h 4813300"/>
                <a:gd name="connsiteX126" fmla="*/ 3048000 w 5048250"/>
                <a:gd name="connsiteY126" fmla="*/ 3721100 h 4813300"/>
                <a:gd name="connsiteX127" fmla="*/ 3175000 w 5048250"/>
                <a:gd name="connsiteY127" fmla="*/ 3600450 h 4813300"/>
                <a:gd name="connsiteX128" fmla="*/ 3244850 w 5048250"/>
                <a:gd name="connsiteY128" fmla="*/ 3600450 h 4813300"/>
                <a:gd name="connsiteX129" fmla="*/ 3308350 w 5048250"/>
                <a:gd name="connsiteY129" fmla="*/ 3543300 h 4813300"/>
                <a:gd name="connsiteX130" fmla="*/ 3340100 w 5048250"/>
                <a:gd name="connsiteY130" fmla="*/ 3448050 h 4813300"/>
                <a:gd name="connsiteX131" fmla="*/ 3543300 w 5048250"/>
                <a:gd name="connsiteY131" fmla="*/ 3422650 h 4813300"/>
                <a:gd name="connsiteX132" fmla="*/ 3727450 w 5048250"/>
                <a:gd name="connsiteY132" fmla="*/ 3371850 h 4813300"/>
                <a:gd name="connsiteX133" fmla="*/ 3790950 w 5048250"/>
                <a:gd name="connsiteY133" fmla="*/ 3321050 h 4813300"/>
                <a:gd name="connsiteX134" fmla="*/ 3790950 w 5048250"/>
                <a:gd name="connsiteY134" fmla="*/ 3321050 h 4813300"/>
                <a:gd name="connsiteX135" fmla="*/ 3879850 w 5048250"/>
                <a:gd name="connsiteY135" fmla="*/ 3276600 h 4813300"/>
                <a:gd name="connsiteX136" fmla="*/ 3956050 w 5048250"/>
                <a:gd name="connsiteY136" fmla="*/ 3232150 h 4813300"/>
                <a:gd name="connsiteX137" fmla="*/ 4000500 w 5048250"/>
                <a:gd name="connsiteY137" fmla="*/ 3098800 h 4813300"/>
                <a:gd name="connsiteX138" fmla="*/ 3987800 w 5048250"/>
                <a:gd name="connsiteY138" fmla="*/ 2959100 h 4813300"/>
                <a:gd name="connsiteX139" fmla="*/ 4013200 w 5048250"/>
                <a:gd name="connsiteY139" fmla="*/ 2940050 h 4813300"/>
                <a:gd name="connsiteX140" fmla="*/ 3981450 w 5048250"/>
                <a:gd name="connsiteY140" fmla="*/ 2813050 h 4813300"/>
                <a:gd name="connsiteX141" fmla="*/ 3981450 w 5048250"/>
                <a:gd name="connsiteY141" fmla="*/ 2635250 h 4813300"/>
                <a:gd name="connsiteX142" fmla="*/ 4095750 w 5048250"/>
                <a:gd name="connsiteY142" fmla="*/ 2273300 h 4813300"/>
                <a:gd name="connsiteX143" fmla="*/ 4419600 w 5048250"/>
                <a:gd name="connsiteY143" fmla="*/ 1974850 h 4813300"/>
                <a:gd name="connsiteX144" fmla="*/ 4641850 w 5048250"/>
                <a:gd name="connsiteY144" fmla="*/ 1835150 h 4813300"/>
                <a:gd name="connsiteX145" fmla="*/ 4705350 w 5048250"/>
                <a:gd name="connsiteY145" fmla="*/ 1841500 h 4813300"/>
                <a:gd name="connsiteX146" fmla="*/ 4800600 w 5048250"/>
                <a:gd name="connsiteY146" fmla="*/ 1847850 h 4813300"/>
                <a:gd name="connsiteX147" fmla="*/ 4953000 w 5048250"/>
                <a:gd name="connsiteY147" fmla="*/ 1784350 h 4813300"/>
                <a:gd name="connsiteX148" fmla="*/ 4984750 w 5048250"/>
                <a:gd name="connsiteY148" fmla="*/ 1828800 h 4813300"/>
                <a:gd name="connsiteX149" fmla="*/ 5041900 w 5048250"/>
                <a:gd name="connsiteY149" fmla="*/ 1816100 h 4813300"/>
                <a:gd name="connsiteX150" fmla="*/ 5048250 w 5048250"/>
                <a:gd name="connsiteY150" fmla="*/ 1746250 h 4813300"/>
                <a:gd name="connsiteX151" fmla="*/ 5022850 w 5048250"/>
                <a:gd name="connsiteY151" fmla="*/ 1714500 h 4813300"/>
                <a:gd name="connsiteX152" fmla="*/ 4972050 w 5048250"/>
                <a:gd name="connsiteY152" fmla="*/ 1695450 h 4813300"/>
                <a:gd name="connsiteX153" fmla="*/ 4641850 w 5048250"/>
                <a:gd name="connsiteY153" fmla="*/ 1155700 h 4813300"/>
                <a:gd name="connsiteX154" fmla="*/ 4470400 w 5048250"/>
                <a:gd name="connsiteY154" fmla="*/ 793750 h 4813300"/>
                <a:gd name="connsiteX155" fmla="*/ 4387850 w 5048250"/>
                <a:gd name="connsiteY155" fmla="*/ 501650 h 4813300"/>
                <a:gd name="connsiteX156" fmla="*/ 4356100 w 5048250"/>
                <a:gd name="connsiteY156" fmla="*/ 254000 h 4813300"/>
                <a:gd name="connsiteX157" fmla="*/ 4368800 w 5048250"/>
                <a:gd name="connsiteY157" fmla="*/ 184150 h 4813300"/>
                <a:gd name="connsiteX158" fmla="*/ 4470400 w 5048250"/>
                <a:gd name="connsiteY158" fmla="*/ 0 h 4813300"/>
                <a:gd name="connsiteX0" fmla="*/ 0 w 5048250"/>
                <a:gd name="connsiteY0" fmla="*/ 3460750 h 4813300"/>
                <a:gd name="connsiteX1" fmla="*/ 190500 w 5048250"/>
                <a:gd name="connsiteY1" fmla="*/ 3371850 h 4813300"/>
                <a:gd name="connsiteX2" fmla="*/ 463550 w 5048250"/>
                <a:gd name="connsiteY2" fmla="*/ 3435350 h 4813300"/>
                <a:gd name="connsiteX3" fmla="*/ 546100 w 5048250"/>
                <a:gd name="connsiteY3" fmla="*/ 3530600 h 4813300"/>
                <a:gd name="connsiteX4" fmla="*/ 603250 w 5048250"/>
                <a:gd name="connsiteY4" fmla="*/ 3556000 h 4813300"/>
                <a:gd name="connsiteX5" fmla="*/ 622300 w 5048250"/>
                <a:gd name="connsiteY5" fmla="*/ 3613150 h 4813300"/>
                <a:gd name="connsiteX6" fmla="*/ 622300 w 5048250"/>
                <a:gd name="connsiteY6" fmla="*/ 3689350 h 4813300"/>
                <a:gd name="connsiteX7" fmla="*/ 552450 w 5048250"/>
                <a:gd name="connsiteY7" fmla="*/ 3702050 h 4813300"/>
                <a:gd name="connsiteX8" fmla="*/ 412750 w 5048250"/>
                <a:gd name="connsiteY8" fmla="*/ 3708400 h 4813300"/>
                <a:gd name="connsiteX9" fmla="*/ 323850 w 5048250"/>
                <a:gd name="connsiteY9" fmla="*/ 3759200 h 4813300"/>
                <a:gd name="connsiteX10" fmla="*/ 336550 w 5048250"/>
                <a:gd name="connsiteY10" fmla="*/ 3886200 h 4813300"/>
                <a:gd name="connsiteX11" fmla="*/ 361950 w 5048250"/>
                <a:gd name="connsiteY11" fmla="*/ 3987800 h 4813300"/>
                <a:gd name="connsiteX12" fmla="*/ 317500 w 5048250"/>
                <a:gd name="connsiteY12" fmla="*/ 4044950 h 4813300"/>
                <a:gd name="connsiteX13" fmla="*/ 349250 w 5048250"/>
                <a:gd name="connsiteY13" fmla="*/ 4248150 h 4813300"/>
                <a:gd name="connsiteX14" fmla="*/ 323850 w 5048250"/>
                <a:gd name="connsiteY14" fmla="*/ 4451350 h 4813300"/>
                <a:gd name="connsiteX15" fmla="*/ 298450 w 5048250"/>
                <a:gd name="connsiteY15" fmla="*/ 4521200 h 4813300"/>
                <a:gd name="connsiteX16" fmla="*/ 368300 w 5048250"/>
                <a:gd name="connsiteY16" fmla="*/ 4673600 h 4813300"/>
                <a:gd name="connsiteX17" fmla="*/ 419100 w 5048250"/>
                <a:gd name="connsiteY17" fmla="*/ 4743450 h 4813300"/>
                <a:gd name="connsiteX18" fmla="*/ 501650 w 5048250"/>
                <a:gd name="connsiteY18" fmla="*/ 4813300 h 4813300"/>
                <a:gd name="connsiteX19" fmla="*/ 590550 w 5048250"/>
                <a:gd name="connsiteY19" fmla="*/ 4800600 h 4813300"/>
                <a:gd name="connsiteX20" fmla="*/ 660400 w 5048250"/>
                <a:gd name="connsiteY20" fmla="*/ 4743450 h 4813300"/>
                <a:gd name="connsiteX21" fmla="*/ 673100 w 5048250"/>
                <a:gd name="connsiteY21" fmla="*/ 4692650 h 4813300"/>
                <a:gd name="connsiteX22" fmla="*/ 762000 w 5048250"/>
                <a:gd name="connsiteY22" fmla="*/ 4679950 h 4813300"/>
                <a:gd name="connsiteX23" fmla="*/ 812800 w 5048250"/>
                <a:gd name="connsiteY23" fmla="*/ 4591050 h 4813300"/>
                <a:gd name="connsiteX24" fmla="*/ 857250 w 5048250"/>
                <a:gd name="connsiteY24" fmla="*/ 4413250 h 4813300"/>
                <a:gd name="connsiteX25" fmla="*/ 920750 w 5048250"/>
                <a:gd name="connsiteY25" fmla="*/ 4387850 h 4813300"/>
                <a:gd name="connsiteX26" fmla="*/ 1054100 w 5048250"/>
                <a:gd name="connsiteY26" fmla="*/ 4146550 h 4813300"/>
                <a:gd name="connsiteX27" fmla="*/ 1136650 w 5048250"/>
                <a:gd name="connsiteY27" fmla="*/ 4064000 h 4813300"/>
                <a:gd name="connsiteX28" fmla="*/ 1155700 w 5048250"/>
                <a:gd name="connsiteY28" fmla="*/ 3917950 h 4813300"/>
                <a:gd name="connsiteX29" fmla="*/ 1060450 w 5048250"/>
                <a:gd name="connsiteY29" fmla="*/ 3708400 h 4813300"/>
                <a:gd name="connsiteX30" fmla="*/ 1066800 w 5048250"/>
                <a:gd name="connsiteY30" fmla="*/ 3651250 h 4813300"/>
                <a:gd name="connsiteX31" fmla="*/ 1041400 w 5048250"/>
                <a:gd name="connsiteY31" fmla="*/ 3568700 h 4813300"/>
                <a:gd name="connsiteX32" fmla="*/ 1041400 w 5048250"/>
                <a:gd name="connsiteY32" fmla="*/ 3473450 h 4813300"/>
                <a:gd name="connsiteX33" fmla="*/ 1111250 w 5048250"/>
                <a:gd name="connsiteY33" fmla="*/ 3346450 h 4813300"/>
                <a:gd name="connsiteX34" fmla="*/ 1149350 w 5048250"/>
                <a:gd name="connsiteY34" fmla="*/ 3352800 h 4813300"/>
                <a:gd name="connsiteX35" fmla="*/ 1174750 w 5048250"/>
                <a:gd name="connsiteY35" fmla="*/ 3213100 h 4813300"/>
                <a:gd name="connsiteX36" fmla="*/ 1231900 w 5048250"/>
                <a:gd name="connsiteY36" fmla="*/ 3016250 h 4813300"/>
                <a:gd name="connsiteX37" fmla="*/ 1428750 w 5048250"/>
                <a:gd name="connsiteY37" fmla="*/ 2946400 h 4813300"/>
                <a:gd name="connsiteX38" fmla="*/ 1670050 w 5048250"/>
                <a:gd name="connsiteY38" fmla="*/ 2882900 h 4813300"/>
                <a:gd name="connsiteX39" fmla="*/ 1873250 w 5048250"/>
                <a:gd name="connsiteY39" fmla="*/ 2889250 h 4813300"/>
                <a:gd name="connsiteX40" fmla="*/ 2032000 w 5048250"/>
                <a:gd name="connsiteY40" fmla="*/ 2895600 h 4813300"/>
                <a:gd name="connsiteX41" fmla="*/ 2101850 w 5048250"/>
                <a:gd name="connsiteY41" fmla="*/ 2933700 h 4813300"/>
                <a:gd name="connsiteX42" fmla="*/ 2127250 w 5048250"/>
                <a:gd name="connsiteY42" fmla="*/ 2940050 h 4813300"/>
                <a:gd name="connsiteX43" fmla="*/ 2139950 w 5048250"/>
                <a:gd name="connsiteY43" fmla="*/ 3009900 h 4813300"/>
                <a:gd name="connsiteX44" fmla="*/ 2184400 w 5048250"/>
                <a:gd name="connsiteY44" fmla="*/ 3060700 h 4813300"/>
                <a:gd name="connsiteX45" fmla="*/ 2222500 w 5048250"/>
                <a:gd name="connsiteY45" fmla="*/ 3117850 h 4813300"/>
                <a:gd name="connsiteX46" fmla="*/ 2222500 w 5048250"/>
                <a:gd name="connsiteY46" fmla="*/ 3181350 h 4813300"/>
                <a:gd name="connsiteX47" fmla="*/ 2222500 w 5048250"/>
                <a:gd name="connsiteY47" fmla="*/ 3181350 h 4813300"/>
                <a:gd name="connsiteX48" fmla="*/ 2254250 w 5048250"/>
                <a:gd name="connsiteY48" fmla="*/ 3263900 h 4813300"/>
                <a:gd name="connsiteX49" fmla="*/ 2235200 w 5048250"/>
                <a:gd name="connsiteY49" fmla="*/ 3371850 h 4813300"/>
                <a:gd name="connsiteX50" fmla="*/ 2381250 w 5048250"/>
                <a:gd name="connsiteY50" fmla="*/ 3371850 h 4813300"/>
                <a:gd name="connsiteX51" fmla="*/ 2349500 w 5048250"/>
                <a:gd name="connsiteY51" fmla="*/ 3244850 h 4813300"/>
                <a:gd name="connsiteX52" fmla="*/ 2457450 w 5048250"/>
                <a:gd name="connsiteY52" fmla="*/ 3168650 h 4813300"/>
                <a:gd name="connsiteX53" fmla="*/ 2514600 w 5048250"/>
                <a:gd name="connsiteY53" fmla="*/ 3060700 h 4813300"/>
                <a:gd name="connsiteX54" fmla="*/ 2514600 w 5048250"/>
                <a:gd name="connsiteY54" fmla="*/ 3060700 h 4813300"/>
                <a:gd name="connsiteX55" fmla="*/ 2425700 w 5048250"/>
                <a:gd name="connsiteY55" fmla="*/ 3028950 h 4813300"/>
                <a:gd name="connsiteX56" fmla="*/ 2298700 w 5048250"/>
                <a:gd name="connsiteY56" fmla="*/ 2895600 h 4813300"/>
                <a:gd name="connsiteX57" fmla="*/ 2286000 w 5048250"/>
                <a:gd name="connsiteY57" fmla="*/ 2863850 h 4813300"/>
                <a:gd name="connsiteX58" fmla="*/ 2324100 w 5048250"/>
                <a:gd name="connsiteY58" fmla="*/ 2813050 h 4813300"/>
                <a:gd name="connsiteX59" fmla="*/ 2330450 w 5048250"/>
                <a:gd name="connsiteY59" fmla="*/ 2755900 h 4813300"/>
                <a:gd name="connsiteX60" fmla="*/ 2279650 w 5048250"/>
                <a:gd name="connsiteY60" fmla="*/ 2698750 h 4813300"/>
                <a:gd name="connsiteX61" fmla="*/ 2279650 w 5048250"/>
                <a:gd name="connsiteY61" fmla="*/ 2635250 h 4813300"/>
                <a:gd name="connsiteX62" fmla="*/ 2355850 w 5048250"/>
                <a:gd name="connsiteY62" fmla="*/ 2641600 h 4813300"/>
                <a:gd name="connsiteX63" fmla="*/ 2381250 w 5048250"/>
                <a:gd name="connsiteY63" fmla="*/ 2616200 h 4813300"/>
                <a:gd name="connsiteX64" fmla="*/ 2362200 w 5048250"/>
                <a:gd name="connsiteY64" fmla="*/ 2533650 h 4813300"/>
                <a:gd name="connsiteX65" fmla="*/ 2362200 w 5048250"/>
                <a:gd name="connsiteY65" fmla="*/ 2406650 h 4813300"/>
                <a:gd name="connsiteX66" fmla="*/ 2476500 w 5048250"/>
                <a:gd name="connsiteY66" fmla="*/ 2368550 h 4813300"/>
                <a:gd name="connsiteX67" fmla="*/ 2552700 w 5048250"/>
                <a:gd name="connsiteY67" fmla="*/ 2362200 h 4813300"/>
                <a:gd name="connsiteX68" fmla="*/ 2584450 w 5048250"/>
                <a:gd name="connsiteY68" fmla="*/ 2311400 h 4813300"/>
                <a:gd name="connsiteX69" fmla="*/ 2616200 w 5048250"/>
                <a:gd name="connsiteY69" fmla="*/ 2292350 h 4813300"/>
                <a:gd name="connsiteX70" fmla="*/ 2616200 w 5048250"/>
                <a:gd name="connsiteY70" fmla="*/ 2228850 h 4813300"/>
                <a:gd name="connsiteX71" fmla="*/ 2616200 w 5048250"/>
                <a:gd name="connsiteY71" fmla="*/ 2190750 h 4813300"/>
                <a:gd name="connsiteX72" fmla="*/ 2641600 w 5048250"/>
                <a:gd name="connsiteY72" fmla="*/ 2139950 h 4813300"/>
                <a:gd name="connsiteX73" fmla="*/ 2590800 w 5048250"/>
                <a:gd name="connsiteY73" fmla="*/ 2076450 h 4813300"/>
                <a:gd name="connsiteX74" fmla="*/ 2578100 w 5048250"/>
                <a:gd name="connsiteY74" fmla="*/ 1981200 h 4813300"/>
                <a:gd name="connsiteX75" fmla="*/ 2686050 w 5048250"/>
                <a:gd name="connsiteY75" fmla="*/ 1962150 h 4813300"/>
                <a:gd name="connsiteX76" fmla="*/ 2755900 w 5048250"/>
                <a:gd name="connsiteY76" fmla="*/ 2006600 h 4813300"/>
                <a:gd name="connsiteX77" fmla="*/ 2787650 w 5048250"/>
                <a:gd name="connsiteY77" fmla="*/ 2012950 h 4813300"/>
                <a:gd name="connsiteX78" fmla="*/ 2832100 w 5048250"/>
                <a:gd name="connsiteY78" fmla="*/ 2051050 h 4813300"/>
                <a:gd name="connsiteX79" fmla="*/ 2901950 w 5048250"/>
                <a:gd name="connsiteY79" fmla="*/ 2044700 h 4813300"/>
                <a:gd name="connsiteX80" fmla="*/ 2959100 w 5048250"/>
                <a:gd name="connsiteY80" fmla="*/ 2006600 h 4813300"/>
                <a:gd name="connsiteX81" fmla="*/ 2921000 w 5048250"/>
                <a:gd name="connsiteY81" fmla="*/ 1943100 h 4813300"/>
                <a:gd name="connsiteX82" fmla="*/ 2990850 w 5048250"/>
                <a:gd name="connsiteY82" fmla="*/ 1879600 h 4813300"/>
                <a:gd name="connsiteX83" fmla="*/ 3054350 w 5048250"/>
                <a:gd name="connsiteY83" fmla="*/ 1936750 h 4813300"/>
                <a:gd name="connsiteX84" fmla="*/ 3054350 w 5048250"/>
                <a:gd name="connsiteY84" fmla="*/ 1936750 h 4813300"/>
                <a:gd name="connsiteX85" fmla="*/ 3155950 w 5048250"/>
                <a:gd name="connsiteY85" fmla="*/ 2006600 h 4813300"/>
                <a:gd name="connsiteX86" fmla="*/ 3194050 w 5048250"/>
                <a:gd name="connsiteY86" fmla="*/ 2019300 h 4813300"/>
                <a:gd name="connsiteX87" fmla="*/ 3251200 w 5048250"/>
                <a:gd name="connsiteY87" fmla="*/ 2101850 h 4813300"/>
                <a:gd name="connsiteX88" fmla="*/ 3321050 w 5048250"/>
                <a:gd name="connsiteY88" fmla="*/ 2146300 h 4813300"/>
                <a:gd name="connsiteX89" fmla="*/ 3340100 w 5048250"/>
                <a:gd name="connsiteY89" fmla="*/ 2203450 h 4813300"/>
                <a:gd name="connsiteX90" fmla="*/ 3302000 w 5048250"/>
                <a:gd name="connsiteY90" fmla="*/ 2254250 h 4813300"/>
                <a:gd name="connsiteX91" fmla="*/ 3244850 w 5048250"/>
                <a:gd name="connsiteY91" fmla="*/ 2254250 h 4813300"/>
                <a:gd name="connsiteX92" fmla="*/ 3155950 w 5048250"/>
                <a:gd name="connsiteY92" fmla="*/ 2368550 h 4813300"/>
                <a:gd name="connsiteX93" fmla="*/ 3130550 w 5048250"/>
                <a:gd name="connsiteY93" fmla="*/ 2432050 h 4813300"/>
                <a:gd name="connsiteX94" fmla="*/ 3054350 w 5048250"/>
                <a:gd name="connsiteY94" fmla="*/ 2457450 h 4813300"/>
                <a:gd name="connsiteX95" fmla="*/ 2940050 w 5048250"/>
                <a:gd name="connsiteY95" fmla="*/ 2533650 h 4813300"/>
                <a:gd name="connsiteX96" fmla="*/ 2940050 w 5048250"/>
                <a:gd name="connsiteY96" fmla="*/ 2533650 h 4813300"/>
                <a:gd name="connsiteX97" fmla="*/ 2882900 w 5048250"/>
                <a:gd name="connsiteY97" fmla="*/ 2590800 h 4813300"/>
                <a:gd name="connsiteX98" fmla="*/ 2895600 w 5048250"/>
                <a:gd name="connsiteY98" fmla="*/ 2654300 h 4813300"/>
                <a:gd name="connsiteX99" fmla="*/ 2889250 w 5048250"/>
                <a:gd name="connsiteY99" fmla="*/ 2755900 h 4813300"/>
                <a:gd name="connsiteX100" fmla="*/ 2768600 w 5048250"/>
                <a:gd name="connsiteY100" fmla="*/ 2743200 h 4813300"/>
                <a:gd name="connsiteX101" fmla="*/ 2698750 w 5048250"/>
                <a:gd name="connsiteY101" fmla="*/ 2800350 h 4813300"/>
                <a:gd name="connsiteX102" fmla="*/ 2698750 w 5048250"/>
                <a:gd name="connsiteY102" fmla="*/ 2800350 h 4813300"/>
                <a:gd name="connsiteX103" fmla="*/ 2686050 w 5048250"/>
                <a:gd name="connsiteY103" fmla="*/ 2908300 h 4813300"/>
                <a:gd name="connsiteX104" fmla="*/ 2730500 w 5048250"/>
                <a:gd name="connsiteY104" fmla="*/ 2971800 h 4813300"/>
                <a:gd name="connsiteX105" fmla="*/ 2762250 w 5048250"/>
                <a:gd name="connsiteY105" fmla="*/ 3067050 h 4813300"/>
                <a:gd name="connsiteX106" fmla="*/ 2781300 w 5048250"/>
                <a:gd name="connsiteY106" fmla="*/ 3130550 h 4813300"/>
                <a:gd name="connsiteX107" fmla="*/ 2762250 w 5048250"/>
                <a:gd name="connsiteY107" fmla="*/ 3187700 h 4813300"/>
                <a:gd name="connsiteX108" fmla="*/ 2711450 w 5048250"/>
                <a:gd name="connsiteY108" fmla="*/ 3232150 h 4813300"/>
                <a:gd name="connsiteX109" fmla="*/ 2692400 w 5048250"/>
                <a:gd name="connsiteY109" fmla="*/ 3308350 h 4813300"/>
                <a:gd name="connsiteX110" fmla="*/ 2711450 w 5048250"/>
                <a:gd name="connsiteY110" fmla="*/ 3467100 h 4813300"/>
                <a:gd name="connsiteX111" fmla="*/ 2686050 w 5048250"/>
                <a:gd name="connsiteY111" fmla="*/ 3556000 h 4813300"/>
                <a:gd name="connsiteX112" fmla="*/ 2698750 w 5048250"/>
                <a:gd name="connsiteY112" fmla="*/ 3613150 h 4813300"/>
                <a:gd name="connsiteX113" fmla="*/ 2705100 w 5048250"/>
                <a:gd name="connsiteY113" fmla="*/ 3651250 h 4813300"/>
                <a:gd name="connsiteX114" fmla="*/ 2768600 w 5048250"/>
                <a:gd name="connsiteY114" fmla="*/ 3702050 h 4813300"/>
                <a:gd name="connsiteX115" fmla="*/ 2768600 w 5048250"/>
                <a:gd name="connsiteY115" fmla="*/ 3759200 h 4813300"/>
                <a:gd name="connsiteX116" fmla="*/ 2692400 w 5048250"/>
                <a:gd name="connsiteY116" fmla="*/ 3810000 h 4813300"/>
                <a:gd name="connsiteX117" fmla="*/ 2559050 w 5048250"/>
                <a:gd name="connsiteY117" fmla="*/ 3810000 h 4813300"/>
                <a:gd name="connsiteX118" fmla="*/ 2559050 w 5048250"/>
                <a:gd name="connsiteY118" fmla="*/ 3848100 h 4813300"/>
                <a:gd name="connsiteX119" fmla="*/ 2705100 w 5048250"/>
                <a:gd name="connsiteY119" fmla="*/ 3905250 h 4813300"/>
                <a:gd name="connsiteX120" fmla="*/ 2698750 w 5048250"/>
                <a:gd name="connsiteY120" fmla="*/ 3975100 h 4813300"/>
                <a:gd name="connsiteX121" fmla="*/ 2749550 w 5048250"/>
                <a:gd name="connsiteY121" fmla="*/ 4006850 h 4813300"/>
                <a:gd name="connsiteX122" fmla="*/ 2895600 w 5048250"/>
                <a:gd name="connsiteY122" fmla="*/ 4013200 h 4813300"/>
                <a:gd name="connsiteX123" fmla="*/ 2997200 w 5048250"/>
                <a:gd name="connsiteY123" fmla="*/ 3930650 h 4813300"/>
                <a:gd name="connsiteX124" fmla="*/ 3022600 w 5048250"/>
                <a:gd name="connsiteY124" fmla="*/ 3835400 h 4813300"/>
                <a:gd name="connsiteX125" fmla="*/ 3048000 w 5048250"/>
                <a:gd name="connsiteY125" fmla="*/ 3721100 h 4813300"/>
                <a:gd name="connsiteX126" fmla="*/ 3175000 w 5048250"/>
                <a:gd name="connsiteY126" fmla="*/ 3600450 h 4813300"/>
                <a:gd name="connsiteX127" fmla="*/ 3244850 w 5048250"/>
                <a:gd name="connsiteY127" fmla="*/ 3600450 h 4813300"/>
                <a:gd name="connsiteX128" fmla="*/ 3308350 w 5048250"/>
                <a:gd name="connsiteY128" fmla="*/ 3543300 h 4813300"/>
                <a:gd name="connsiteX129" fmla="*/ 3340100 w 5048250"/>
                <a:gd name="connsiteY129" fmla="*/ 3448050 h 4813300"/>
                <a:gd name="connsiteX130" fmla="*/ 3543300 w 5048250"/>
                <a:gd name="connsiteY130" fmla="*/ 3422650 h 4813300"/>
                <a:gd name="connsiteX131" fmla="*/ 3727450 w 5048250"/>
                <a:gd name="connsiteY131" fmla="*/ 3371850 h 4813300"/>
                <a:gd name="connsiteX132" fmla="*/ 3790950 w 5048250"/>
                <a:gd name="connsiteY132" fmla="*/ 3321050 h 4813300"/>
                <a:gd name="connsiteX133" fmla="*/ 3790950 w 5048250"/>
                <a:gd name="connsiteY133" fmla="*/ 3321050 h 4813300"/>
                <a:gd name="connsiteX134" fmla="*/ 3879850 w 5048250"/>
                <a:gd name="connsiteY134" fmla="*/ 3276600 h 4813300"/>
                <a:gd name="connsiteX135" fmla="*/ 3956050 w 5048250"/>
                <a:gd name="connsiteY135" fmla="*/ 3232150 h 4813300"/>
                <a:gd name="connsiteX136" fmla="*/ 4000500 w 5048250"/>
                <a:gd name="connsiteY136" fmla="*/ 3098800 h 4813300"/>
                <a:gd name="connsiteX137" fmla="*/ 3987800 w 5048250"/>
                <a:gd name="connsiteY137" fmla="*/ 2959100 h 4813300"/>
                <a:gd name="connsiteX138" fmla="*/ 4013200 w 5048250"/>
                <a:gd name="connsiteY138" fmla="*/ 2940050 h 4813300"/>
                <a:gd name="connsiteX139" fmla="*/ 3981450 w 5048250"/>
                <a:gd name="connsiteY139" fmla="*/ 2813050 h 4813300"/>
                <a:gd name="connsiteX140" fmla="*/ 3981450 w 5048250"/>
                <a:gd name="connsiteY140" fmla="*/ 2635250 h 4813300"/>
                <a:gd name="connsiteX141" fmla="*/ 4095750 w 5048250"/>
                <a:gd name="connsiteY141" fmla="*/ 2273300 h 4813300"/>
                <a:gd name="connsiteX142" fmla="*/ 4419600 w 5048250"/>
                <a:gd name="connsiteY142" fmla="*/ 1974850 h 4813300"/>
                <a:gd name="connsiteX143" fmla="*/ 4641850 w 5048250"/>
                <a:gd name="connsiteY143" fmla="*/ 1835150 h 4813300"/>
                <a:gd name="connsiteX144" fmla="*/ 4705350 w 5048250"/>
                <a:gd name="connsiteY144" fmla="*/ 1841500 h 4813300"/>
                <a:gd name="connsiteX145" fmla="*/ 4800600 w 5048250"/>
                <a:gd name="connsiteY145" fmla="*/ 1847850 h 4813300"/>
                <a:gd name="connsiteX146" fmla="*/ 4953000 w 5048250"/>
                <a:gd name="connsiteY146" fmla="*/ 1784350 h 4813300"/>
                <a:gd name="connsiteX147" fmla="*/ 4984750 w 5048250"/>
                <a:gd name="connsiteY147" fmla="*/ 1828800 h 4813300"/>
                <a:gd name="connsiteX148" fmla="*/ 5041900 w 5048250"/>
                <a:gd name="connsiteY148" fmla="*/ 1816100 h 4813300"/>
                <a:gd name="connsiteX149" fmla="*/ 5048250 w 5048250"/>
                <a:gd name="connsiteY149" fmla="*/ 1746250 h 4813300"/>
                <a:gd name="connsiteX150" fmla="*/ 5022850 w 5048250"/>
                <a:gd name="connsiteY150" fmla="*/ 1714500 h 4813300"/>
                <a:gd name="connsiteX151" fmla="*/ 4972050 w 5048250"/>
                <a:gd name="connsiteY151" fmla="*/ 1695450 h 4813300"/>
                <a:gd name="connsiteX152" fmla="*/ 4641850 w 5048250"/>
                <a:gd name="connsiteY152" fmla="*/ 1155700 h 4813300"/>
                <a:gd name="connsiteX153" fmla="*/ 4470400 w 5048250"/>
                <a:gd name="connsiteY153" fmla="*/ 793750 h 4813300"/>
                <a:gd name="connsiteX154" fmla="*/ 4387850 w 5048250"/>
                <a:gd name="connsiteY154" fmla="*/ 501650 h 4813300"/>
                <a:gd name="connsiteX155" fmla="*/ 4356100 w 5048250"/>
                <a:gd name="connsiteY155" fmla="*/ 254000 h 4813300"/>
                <a:gd name="connsiteX156" fmla="*/ 4368800 w 5048250"/>
                <a:gd name="connsiteY156" fmla="*/ 184150 h 4813300"/>
                <a:gd name="connsiteX157" fmla="*/ 4470400 w 5048250"/>
                <a:gd name="connsiteY157" fmla="*/ 0 h 481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5048250" h="4813300">
                  <a:moveTo>
                    <a:pt x="0" y="3460750"/>
                  </a:moveTo>
                  <a:lnTo>
                    <a:pt x="190500" y="3371850"/>
                  </a:lnTo>
                  <a:lnTo>
                    <a:pt x="463550" y="3435350"/>
                  </a:lnTo>
                  <a:lnTo>
                    <a:pt x="546100" y="3530600"/>
                  </a:lnTo>
                  <a:lnTo>
                    <a:pt x="603250" y="3556000"/>
                  </a:lnTo>
                  <a:lnTo>
                    <a:pt x="622300" y="3613150"/>
                  </a:lnTo>
                  <a:lnTo>
                    <a:pt x="622300" y="3689350"/>
                  </a:lnTo>
                  <a:lnTo>
                    <a:pt x="552450" y="3702050"/>
                  </a:lnTo>
                  <a:lnTo>
                    <a:pt x="412750" y="3708400"/>
                  </a:lnTo>
                  <a:lnTo>
                    <a:pt x="323850" y="3759200"/>
                  </a:lnTo>
                  <a:lnTo>
                    <a:pt x="336550" y="3886200"/>
                  </a:lnTo>
                  <a:lnTo>
                    <a:pt x="361950" y="3987800"/>
                  </a:lnTo>
                  <a:lnTo>
                    <a:pt x="317500" y="4044950"/>
                  </a:lnTo>
                  <a:lnTo>
                    <a:pt x="349250" y="4248150"/>
                  </a:lnTo>
                  <a:lnTo>
                    <a:pt x="323850" y="4451350"/>
                  </a:lnTo>
                  <a:lnTo>
                    <a:pt x="298450" y="4521200"/>
                  </a:lnTo>
                  <a:lnTo>
                    <a:pt x="368300" y="4673600"/>
                  </a:lnTo>
                  <a:lnTo>
                    <a:pt x="419100" y="4743450"/>
                  </a:lnTo>
                  <a:lnTo>
                    <a:pt x="501650" y="4813300"/>
                  </a:lnTo>
                  <a:lnTo>
                    <a:pt x="590550" y="4800600"/>
                  </a:lnTo>
                  <a:lnTo>
                    <a:pt x="660400" y="4743450"/>
                  </a:lnTo>
                  <a:lnTo>
                    <a:pt x="673100" y="4692650"/>
                  </a:lnTo>
                  <a:lnTo>
                    <a:pt x="762000" y="4679950"/>
                  </a:lnTo>
                  <a:lnTo>
                    <a:pt x="812800" y="4591050"/>
                  </a:lnTo>
                  <a:lnTo>
                    <a:pt x="857250" y="4413250"/>
                  </a:lnTo>
                  <a:lnTo>
                    <a:pt x="920750" y="4387850"/>
                  </a:lnTo>
                  <a:lnTo>
                    <a:pt x="1054100" y="4146550"/>
                  </a:lnTo>
                  <a:lnTo>
                    <a:pt x="1136650" y="4064000"/>
                  </a:lnTo>
                  <a:lnTo>
                    <a:pt x="1155700" y="3917950"/>
                  </a:lnTo>
                  <a:lnTo>
                    <a:pt x="1060450" y="3708400"/>
                  </a:lnTo>
                  <a:lnTo>
                    <a:pt x="1066800" y="3651250"/>
                  </a:lnTo>
                  <a:lnTo>
                    <a:pt x="1041400" y="3568700"/>
                  </a:lnTo>
                  <a:lnTo>
                    <a:pt x="1041400" y="3473450"/>
                  </a:lnTo>
                  <a:lnTo>
                    <a:pt x="1111250" y="3346450"/>
                  </a:lnTo>
                  <a:lnTo>
                    <a:pt x="1149350" y="3352800"/>
                  </a:lnTo>
                  <a:lnTo>
                    <a:pt x="1174750" y="3213100"/>
                  </a:lnTo>
                  <a:lnTo>
                    <a:pt x="1231900" y="3016250"/>
                  </a:lnTo>
                  <a:lnTo>
                    <a:pt x="1428750" y="2946400"/>
                  </a:lnTo>
                  <a:lnTo>
                    <a:pt x="1670050" y="2882900"/>
                  </a:lnTo>
                  <a:lnTo>
                    <a:pt x="1873250" y="2889250"/>
                  </a:lnTo>
                  <a:lnTo>
                    <a:pt x="2032000" y="2895600"/>
                  </a:lnTo>
                  <a:lnTo>
                    <a:pt x="2101850" y="2933700"/>
                  </a:lnTo>
                  <a:lnTo>
                    <a:pt x="2127250" y="2940050"/>
                  </a:lnTo>
                  <a:lnTo>
                    <a:pt x="2139950" y="3009900"/>
                  </a:lnTo>
                  <a:lnTo>
                    <a:pt x="2184400" y="3060700"/>
                  </a:lnTo>
                  <a:lnTo>
                    <a:pt x="2222500" y="3117850"/>
                  </a:lnTo>
                  <a:lnTo>
                    <a:pt x="2222500" y="3181350"/>
                  </a:lnTo>
                  <a:lnTo>
                    <a:pt x="2222500" y="3181350"/>
                  </a:lnTo>
                  <a:lnTo>
                    <a:pt x="2254250" y="3263900"/>
                  </a:lnTo>
                  <a:lnTo>
                    <a:pt x="2235200" y="3371850"/>
                  </a:lnTo>
                  <a:lnTo>
                    <a:pt x="2381250" y="3371850"/>
                  </a:lnTo>
                  <a:lnTo>
                    <a:pt x="2349500" y="3244850"/>
                  </a:lnTo>
                  <a:lnTo>
                    <a:pt x="2457450" y="3168650"/>
                  </a:lnTo>
                  <a:lnTo>
                    <a:pt x="2514600" y="3060700"/>
                  </a:lnTo>
                  <a:lnTo>
                    <a:pt x="2514600" y="3060700"/>
                  </a:lnTo>
                  <a:lnTo>
                    <a:pt x="2425700" y="3028950"/>
                  </a:lnTo>
                  <a:lnTo>
                    <a:pt x="2298700" y="2895600"/>
                  </a:lnTo>
                  <a:lnTo>
                    <a:pt x="2286000" y="2863850"/>
                  </a:lnTo>
                  <a:lnTo>
                    <a:pt x="2324100" y="2813050"/>
                  </a:lnTo>
                  <a:lnTo>
                    <a:pt x="2330450" y="2755900"/>
                  </a:lnTo>
                  <a:lnTo>
                    <a:pt x="2279650" y="2698750"/>
                  </a:lnTo>
                  <a:lnTo>
                    <a:pt x="2279650" y="2635250"/>
                  </a:lnTo>
                  <a:lnTo>
                    <a:pt x="2355850" y="2641600"/>
                  </a:lnTo>
                  <a:lnTo>
                    <a:pt x="2381250" y="2616200"/>
                  </a:lnTo>
                  <a:lnTo>
                    <a:pt x="2362200" y="2533650"/>
                  </a:lnTo>
                  <a:lnTo>
                    <a:pt x="2362200" y="2406650"/>
                  </a:lnTo>
                  <a:lnTo>
                    <a:pt x="2476500" y="2368550"/>
                  </a:lnTo>
                  <a:lnTo>
                    <a:pt x="2552700" y="2362200"/>
                  </a:lnTo>
                  <a:lnTo>
                    <a:pt x="2584450" y="2311400"/>
                  </a:lnTo>
                  <a:lnTo>
                    <a:pt x="2616200" y="2292350"/>
                  </a:lnTo>
                  <a:lnTo>
                    <a:pt x="2616200" y="2228850"/>
                  </a:lnTo>
                  <a:lnTo>
                    <a:pt x="2616200" y="2190750"/>
                  </a:lnTo>
                  <a:lnTo>
                    <a:pt x="2641600" y="2139950"/>
                  </a:lnTo>
                  <a:lnTo>
                    <a:pt x="2590800" y="2076450"/>
                  </a:lnTo>
                  <a:lnTo>
                    <a:pt x="2578100" y="1981200"/>
                  </a:lnTo>
                  <a:lnTo>
                    <a:pt x="2686050" y="1962150"/>
                  </a:lnTo>
                  <a:lnTo>
                    <a:pt x="2755900" y="2006600"/>
                  </a:lnTo>
                  <a:lnTo>
                    <a:pt x="2787650" y="2012950"/>
                  </a:lnTo>
                  <a:lnTo>
                    <a:pt x="2832100" y="2051050"/>
                  </a:lnTo>
                  <a:lnTo>
                    <a:pt x="2901950" y="2044700"/>
                  </a:lnTo>
                  <a:lnTo>
                    <a:pt x="2959100" y="2006600"/>
                  </a:lnTo>
                  <a:lnTo>
                    <a:pt x="2921000" y="1943100"/>
                  </a:lnTo>
                  <a:lnTo>
                    <a:pt x="2990850" y="1879600"/>
                  </a:lnTo>
                  <a:lnTo>
                    <a:pt x="3054350" y="1936750"/>
                  </a:lnTo>
                  <a:lnTo>
                    <a:pt x="3054350" y="1936750"/>
                  </a:lnTo>
                  <a:lnTo>
                    <a:pt x="3155950" y="2006600"/>
                  </a:lnTo>
                  <a:lnTo>
                    <a:pt x="3194050" y="2019300"/>
                  </a:lnTo>
                  <a:lnTo>
                    <a:pt x="3251200" y="2101850"/>
                  </a:lnTo>
                  <a:lnTo>
                    <a:pt x="3321050" y="2146300"/>
                  </a:lnTo>
                  <a:lnTo>
                    <a:pt x="3340100" y="2203450"/>
                  </a:lnTo>
                  <a:lnTo>
                    <a:pt x="3302000" y="2254250"/>
                  </a:lnTo>
                  <a:lnTo>
                    <a:pt x="3244850" y="2254250"/>
                  </a:lnTo>
                  <a:lnTo>
                    <a:pt x="3155950" y="2368550"/>
                  </a:lnTo>
                  <a:lnTo>
                    <a:pt x="3130550" y="2432050"/>
                  </a:lnTo>
                  <a:lnTo>
                    <a:pt x="3054350" y="2457450"/>
                  </a:lnTo>
                  <a:lnTo>
                    <a:pt x="2940050" y="2533650"/>
                  </a:lnTo>
                  <a:lnTo>
                    <a:pt x="2940050" y="2533650"/>
                  </a:lnTo>
                  <a:lnTo>
                    <a:pt x="2882900" y="2590800"/>
                  </a:lnTo>
                  <a:lnTo>
                    <a:pt x="2895600" y="2654300"/>
                  </a:lnTo>
                  <a:lnTo>
                    <a:pt x="2889250" y="2755900"/>
                  </a:lnTo>
                  <a:lnTo>
                    <a:pt x="2768600" y="2743200"/>
                  </a:lnTo>
                  <a:lnTo>
                    <a:pt x="2698750" y="2800350"/>
                  </a:lnTo>
                  <a:lnTo>
                    <a:pt x="2698750" y="2800350"/>
                  </a:lnTo>
                  <a:lnTo>
                    <a:pt x="2686050" y="2908300"/>
                  </a:lnTo>
                  <a:lnTo>
                    <a:pt x="2730500" y="2971800"/>
                  </a:lnTo>
                  <a:lnTo>
                    <a:pt x="2762250" y="3067050"/>
                  </a:lnTo>
                  <a:lnTo>
                    <a:pt x="2781300" y="3130550"/>
                  </a:lnTo>
                  <a:lnTo>
                    <a:pt x="2762250" y="3187700"/>
                  </a:lnTo>
                  <a:lnTo>
                    <a:pt x="2711450" y="3232150"/>
                  </a:lnTo>
                  <a:lnTo>
                    <a:pt x="2692400" y="3308350"/>
                  </a:lnTo>
                  <a:lnTo>
                    <a:pt x="2711450" y="3467100"/>
                  </a:lnTo>
                  <a:lnTo>
                    <a:pt x="2686050" y="3556000"/>
                  </a:lnTo>
                  <a:lnTo>
                    <a:pt x="2698750" y="3613150"/>
                  </a:lnTo>
                  <a:lnTo>
                    <a:pt x="2705100" y="3651250"/>
                  </a:lnTo>
                  <a:lnTo>
                    <a:pt x="2768600" y="3702050"/>
                  </a:lnTo>
                  <a:lnTo>
                    <a:pt x="2768600" y="3759200"/>
                  </a:lnTo>
                  <a:lnTo>
                    <a:pt x="2692400" y="3810000"/>
                  </a:lnTo>
                  <a:lnTo>
                    <a:pt x="2559050" y="3810000"/>
                  </a:lnTo>
                  <a:lnTo>
                    <a:pt x="2559050" y="3848100"/>
                  </a:lnTo>
                  <a:lnTo>
                    <a:pt x="2705100" y="3905250"/>
                  </a:lnTo>
                  <a:lnTo>
                    <a:pt x="2698750" y="3975100"/>
                  </a:lnTo>
                  <a:lnTo>
                    <a:pt x="2749550" y="4006850"/>
                  </a:lnTo>
                  <a:lnTo>
                    <a:pt x="2895600" y="4013200"/>
                  </a:lnTo>
                  <a:lnTo>
                    <a:pt x="2997200" y="3930650"/>
                  </a:lnTo>
                  <a:lnTo>
                    <a:pt x="3022600" y="3835400"/>
                  </a:lnTo>
                  <a:lnTo>
                    <a:pt x="3048000" y="3721100"/>
                  </a:lnTo>
                  <a:lnTo>
                    <a:pt x="3175000" y="3600450"/>
                  </a:lnTo>
                  <a:lnTo>
                    <a:pt x="3244850" y="3600450"/>
                  </a:lnTo>
                  <a:lnTo>
                    <a:pt x="3308350" y="3543300"/>
                  </a:lnTo>
                  <a:lnTo>
                    <a:pt x="3340100" y="3448050"/>
                  </a:lnTo>
                  <a:lnTo>
                    <a:pt x="3543300" y="3422650"/>
                  </a:lnTo>
                  <a:lnTo>
                    <a:pt x="3727450" y="3371850"/>
                  </a:lnTo>
                  <a:lnTo>
                    <a:pt x="3790950" y="3321050"/>
                  </a:lnTo>
                  <a:lnTo>
                    <a:pt x="3790950" y="3321050"/>
                  </a:lnTo>
                  <a:lnTo>
                    <a:pt x="3879850" y="3276600"/>
                  </a:lnTo>
                  <a:lnTo>
                    <a:pt x="3956050" y="3232150"/>
                  </a:lnTo>
                  <a:lnTo>
                    <a:pt x="4000500" y="3098800"/>
                  </a:lnTo>
                  <a:lnTo>
                    <a:pt x="3987800" y="2959100"/>
                  </a:lnTo>
                  <a:lnTo>
                    <a:pt x="4013200" y="2940050"/>
                  </a:lnTo>
                  <a:lnTo>
                    <a:pt x="3981450" y="2813050"/>
                  </a:lnTo>
                  <a:lnTo>
                    <a:pt x="3981450" y="2635250"/>
                  </a:lnTo>
                  <a:lnTo>
                    <a:pt x="4095750" y="2273300"/>
                  </a:lnTo>
                  <a:lnTo>
                    <a:pt x="4419600" y="1974850"/>
                  </a:lnTo>
                  <a:lnTo>
                    <a:pt x="4641850" y="1835150"/>
                  </a:lnTo>
                  <a:lnTo>
                    <a:pt x="4705350" y="1841500"/>
                  </a:lnTo>
                  <a:lnTo>
                    <a:pt x="4800600" y="1847850"/>
                  </a:lnTo>
                  <a:lnTo>
                    <a:pt x="4953000" y="1784350"/>
                  </a:lnTo>
                  <a:lnTo>
                    <a:pt x="4984750" y="1828800"/>
                  </a:lnTo>
                  <a:lnTo>
                    <a:pt x="5041900" y="1816100"/>
                  </a:lnTo>
                  <a:lnTo>
                    <a:pt x="5048250" y="1746250"/>
                  </a:lnTo>
                  <a:lnTo>
                    <a:pt x="5022850" y="1714500"/>
                  </a:lnTo>
                  <a:lnTo>
                    <a:pt x="4972050" y="1695450"/>
                  </a:lnTo>
                  <a:lnTo>
                    <a:pt x="4641850" y="1155700"/>
                  </a:lnTo>
                  <a:lnTo>
                    <a:pt x="4470400" y="793750"/>
                  </a:lnTo>
                  <a:lnTo>
                    <a:pt x="4387850" y="501650"/>
                  </a:lnTo>
                  <a:lnTo>
                    <a:pt x="4356100" y="254000"/>
                  </a:lnTo>
                  <a:lnTo>
                    <a:pt x="4368800" y="184150"/>
                  </a:lnTo>
                  <a:lnTo>
                    <a:pt x="4470400" y="0"/>
                  </a:ln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3B21BDE3-CF09-4A5C-8295-5D63DCDA3C0B}"/>
              </a:ext>
            </a:extLst>
          </p:cNvPr>
          <p:cNvGrpSpPr/>
          <p:nvPr/>
        </p:nvGrpSpPr>
        <p:grpSpPr>
          <a:xfrm>
            <a:off x="3823733" y="1400139"/>
            <a:ext cx="2300842" cy="1730922"/>
            <a:chOff x="4189493" y="4121149"/>
            <a:chExt cx="2133600" cy="1605106"/>
          </a:xfrm>
        </p:grpSpPr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222F24A5-685A-45D2-808F-D30305397BD2}"/>
                </a:ext>
              </a:extLst>
            </p:cNvPr>
            <p:cNvGrpSpPr/>
            <p:nvPr/>
          </p:nvGrpSpPr>
          <p:grpSpPr>
            <a:xfrm>
              <a:off x="4189493" y="4121149"/>
              <a:ext cx="2133600" cy="1605106"/>
              <a:chOff x="4189493" y="4121149"/>
              <a:chExt cx="2133600" cy="1605106"/>
            </a:xfrm>
          </p:grpSpPr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E279AF5B-6E14-433E-95CB-45B5D7DE0AAD}"/>
                  </a:ext>
                </a:extLst>
              </p:cNvPr>
              <p:cNvSpPr/>
              <p:nvPr/>
            </p:nvSpPr>
            <p:spPr>
              <a:xfrm>
                <a:off x="4189493" y="4121149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4472C4">
                      <a:lumMod val="20000"/>
                      <a:lumOff val="80000"/>
                    </a:srgbClr>
                  </a:gs>
                  <a:gs pos="58420">
                    <a:srgbClr val="4472C4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20C4D63A-09CA-4C95-BD43-71D58709831E}"/>
                  </a:ext>
                </a:extLst>
              </p:cNvPr>
              <p:cNvSpPr/>
              <p:nvPr/>
            </p:nvSpPr>
            <p:spPr>
              <a:xfrm>
                <a:off x="4189493" y="4882010"/>
                <a:ext cx="2133600" cy="81684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8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6BE36B55-F4DC-4F86-893E-D4F584DA110A}"/>
                </a:ext>
              </a:extLst>
            </p:cNvPr>
            <p:cNvGrpSpPr/>
            <p:nvPr/>
          </p:nvGrpSpPr>
          <p:grpSpPr>
            <a:xfrm>
              <a:off x="4578453" y="4335309"/>
              <a:ext cx="719388" cy="266925"/>
              <a:chOff x="3173081" y="3548062"/>
              <a:chExt cx="2383168" cy="884261"/>
            </a:xfrm>
          </p:grpSpPr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A2AD6508-AA03-4A5D-9F34-298663F95988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101F18B1-F548-440C-A7F3-D5247C39C437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A3A74963-CE45-4315-BC5E-BC86C6EFD944}"/>
                </a:ext>
              </a:extLst>
            </p:cNvPr>
            <p:cNvGrpSpPr/>
            <p:nvPr/>
          </p:nvGrpSpPr>
          <p:grpSpPr>
            <a:xfrm>
              <a:off x="5327107" y="4341252"/>
              <a:ext cx="719388" cy="266925"/>
              <a:chOff x="3173081" y="3548062"/>
              <a:chExt cx="2383168" cy="884261"/>
            </a:xfrm>
          </p:grpSpPr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8446DAB6-9969-44A3-9D57-2B245B3D18DA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34D1D80F-AD42-403B-9827-1108D1EE6D2F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E0EC022F-9BAC-47C2-B817-B4C70DD354DA}"/>
                </a:ext>
              </a:extLst>
            </p:cNvPr>
            <p:cNvGrpSpPr/>
            <p:nvPr/>
          </p:nvGrpSpPr>
          <p:grpSpPr>
            <a:xfrm rot="20970665">
              <a:off x="4351735" y="4556764"/>
              <a:ext cx="719388" cy="266925"/>
              <a:chOff x="3173081" y="3548062"/>
              <a:chExt cx="2383168" cy="884261"/>
            </a:xfrm>
          </p:grpSpPr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76F769BA-C7A9-4020-9210-6B92136F2E6D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25AA00F9-D345-4AF2-A220-429ED4B28A7D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9E12DDF2-A780-499F-B9E0-5D882F6C9870}"/>
                </a:ext>
              </a:extLst>
            </p:cNvPr>
            <p:cNvGrpSpPr/>
            <p:nvPr/>
          </p:nvGrpSpPr>
          <p:grpSpPr>
            <a:xfrm rot="519077">
              <a:off x="5160358" y="4527746"/>
              <a:ext cx="719388" cy="266925"/>
              <a:chOff x="3173081" y="3548062"/>
              <a:chExt cx="2383168" cy="884261"/>
            </a:xfrm>
          </p:grpSpPr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8695B1CE-ACCB-4E2E-8772-64CF93110585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58ACC917-0C5C-4EF0-97E0-4012C5EEE121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9F1B72A0-16DE-4262-AAF6-FA1EFDE6E399}"/>
                </a:ext>
              </a:extLst>
            </p:cNvPr>
            <p:cNvGrpSpPr/>
            <p:nvPr/>
          </p:nvGrpSpPr>
          <p:grpSpPr>
            <a:xfrm rot="519077">
              <a:off x="4887871" y="4681966"/>
              <a:ext cx="719388" cy="266925"/>
              <a:chOff x="3173081" y="3548062"/>
              <a:chExt cx="2383168" cy="884261"/>
            </a:xfrm>
          </p:grpSpPr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2C2E2EB2-382D-4AB1-B22C-2387E9C510B1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BD422D0E-12B3-4437-983E-34B262E9E1D1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A95BC40D-7874-4E9E-AD1D-37A999B8D71D}"/>
                </a:ext>
              </a:extLst>
            </p:cNvPr>
            <p:cNvGrpSpPr/>
            <p:nvPr/>
          </p:nvGrpSpPr>
          <p:grpSpPr>
            <a:xfrm rot="10981753">
              <a:off x="4351648" y="4820974"/>
              <a:ext cx="719388" cy="266925"/>
              <a:chOff x="3173081" y="3548062"/>
              <a:chExt cx="2383168" cy="884261"/>
            </a:xfrm>
          </p:grpSpPr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367582FA-F2E6-45A0-9410-E836936AF2E7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6B290F8C-0EEE-469C-802B-93C43462EA3D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6CF57410-0916-4EF5-B945-57EF46C473A1}"/>
                </a:ext>
              </a:extLst>
            </p:cNvPr>
            <p:cNvGrpSpPr/>
            <p:nvPr/>
          </p:nvGrpSpPr>
          <p:grpSpPr>
            <a:xfrm rot="10015825">
              <a:off x="5495738" y="4790240"/>
              <a:ext cx="719388" cy="266925"/>
              <a:chOff x="3173081" y="3548062"/>
              <a:chExt cx="2383168" cy="884261"/>
            </a:xfrm>
          </p:grpSpPr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8EB28B8C-9910-45FD-B650-79EA8D6FD77C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6F0A3BEE-E704-4EDB-893A-EB1346ADC85A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DFB0ABF4-A1FB-4752-B177-40348B5F5AD4}"/>
                </a:ext>
              </a:extLst>
            </p:cNvPr>
            <p:cNvGrpSpPr/>
            <p:nvPr/>
          </p:nvGrpSpPr>
          <p:grpSpPr>
            <a:xfrm rot="519077">
              <a:off x="5013825" y="4945955"/>
              <a:ext cx="719388" cy="266925"/>
              <a:chOff x="3173081" y="3548062"/>
              <a:chExt cx="2383168" cy="884261"/>
            </a:xfrm>
          </p:grpSpPr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9A7F718E-6000-41D7-B2A4-C0000B37A91D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5922BCB2-BD9E-4E47-AC64-E69D85CDC37F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FC27BE9E-B9DA-4965-ABE9-7E6D4B701F8C}"/>
                </a:ext>
              </a:extLst>
            </p:cNvPr>
            <p:cNvGrpSpPr/>
            <p:nvPr/>
          </p:nvGrpSpPr>
          <p:grpSpPr>
            <a:xfrm rot="519077">
              <a:off x="4440196" y="5084399"/>
              <a:ext cx="719388" cy="266925"/>
              <a:chOff x="3173081" y="3548062"/>
              <a:chExt cx="2383168" cy="884261"/>
            </a:xfrm>
          </p:grpSpPr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C78CDC18-0331-4163-8E54-AD90AABE9E98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C8737606-92B8-4420-BC36-70D7DB5708FD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608C5113-E30B-43CA-854C-7999FF764103}"/>
                </a:ext>
              </a:extLst>
            </p:cNvPr>
            <p:cNvGrpSpPr/>
            <p:nvPr/>
          </p:nvGrpSpPr>
          <p:grpSpPr>
            <a:xfrm>
              <a:off x="5234568" y="5165802"/>
              <a:ext cx="719388" cy="266925"/>
              <a:chOff x="3173081" y="3548062"/>
              <a:chExt cx="2383168" cy="884261"/>
            </a:xfrm>
          </p:grpSpPr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3635F448-B735-4B03-B7AC-F62A4E7CA412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8E464755-D7F9-44A6-B67C-FE2886C2987D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43FB790A-F45B-4ECE-B7C7-18CD8BA7060D}"/>
                </a:ext>
              </a:extLst>
            </p:cNvPr>
            <p:cNvGrpSpPr/>
            <p:nvPr/>
          </p:nvGrpSpPr>
          <p:grpSpPr>
            <a:xfrm>
              <a:off x="4710693" y="4953871"/>
              <a:ext cx="719388" cy="266925"/>
              <a:chOff x="3173081" y="3548062"/>
              <a:chExt cx="2383168" cy="884261"/>
            </a:xfrm>
          </p:grpSpPr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17766DAB-18B2-4B53-9B67-97BDC72DFBC5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E36A0771-012D-49CA-9CEE-C19877EEDA94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EF5C4A6B-87DF-4B82-8D5A-BE7BAC4CE45B}"/>
                </a:ext>
              </a:extLst>
            </p:cNvPr>
            <p:cNvGrpSpPr/>
            <p:nvPr/>
          </p:nvGrpSpPr>
          <p:grpSpPr>
            <a:xfrm>
              <a:off x="4973352" y="4484829"/>
              <a:ext cx="719388" cy="266925"/>
              <a:chOff x="3173081" y="3548062"/>
              <a:chExt cx="2383168" cy="884261"/>
            </a:xfrm>
          </p:grpSpPr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B0279BEC-97E8-4EDC-99F4-8D1B5D8ACDAD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4B4859C0-721F-4B5D-8219-79B2E65C1221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C396BC02-98D6-4427-B509-0331EDC6CF22}"/>
                </a:ext>
              </a:extLst>
            </p:cNvPr>
            <p:cNvGrpSpPr/>
            <p:nvPr/>
          </p:nvGrpSpPr>
          <p:grpSpPr>
            <a:xfrm>
              <a:off x="4587105" y="4725128"/>
              <a:ext cx="719388" cy="266925"/>
              <a:chOff x="3173081" y="3548062"/>
              <a:chExt cx="2383168" cy="884261"/>
            </a:xfrm>
          </p:grpSpPr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4C623A62-C225-4C42-96A9-AC881E907EA6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7FEE54EB-37F2-46C6-AA98-3A45DAE93AEF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35120495-ADE2-4A9A-9064-3C6253A60166}"/>
                </a:ext>
              </a:extLst>
            </p:cNvPr>
            <p:cNvGrpSpPr/>
            <p:nvPr/>
          </p:nvGrpSpPr>
          <p:grpSpPr>
            <a:xfrm>
              <a:off x="5341240" y="4696488"/>
              <a:ext cx="719388" cy="266925"/>
              <a:chOff x="3173081" y="3548062"/>
              <a:chExt cx="2383168" cy="884261"/>
            </a:xfrm>
          </p:grpSpPr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41C6220A-EE12-41AC-8720-1D48D8167267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11048402-1E26-4F29-B7E1-79399970136D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41" name="グループ化 640">
            <a:extLst>
              <a:ext uri="{FF2B5EF4-FFF2-40B4-BE49-F238E27FC236}">
                <a16:creationId xmlns:a16="http://schemas.microsoft.com/office/drawing/2014/main" id="{E10551CA-655B-4C0D-BA24-5F45B645ECEB}"/>
              </a:ext>
            </a:extLst>
          </p:cNvPr>
          <p:cNvGrpSpPr/>
          <p:nvPr/>
        </p:nvGrpSpPr>
        <p:grpSpPr>
          <a:xfrm>
            <a:off x="855534" y="1332225"/>
            <a:ext cx="2295559" cy="1925620"/>
            <a:chOff x="2392178" y="2372263"/>
            <a:chExt cx="2596147" cy="2177767"/>
          </a:xfrm>
        </p:grpSpPr>
        <p:sp>
          <p:nvSpPr>
            <p:cNvPr id="642" name="楕円 641">
              <a:extLst>
                <a:ext uri="{FF2B5EF4-FFF2-40B4-BE49-F238E27FC236}">
                  <a16:creationId xmlns:a16="http://schemas.microsoft.com/office/drawing/2014/main" id="{51442A0F-B86D-4530-A540-F4545C82A0CC}"/>
                </a:ext>
              </a:extLst>
            </p:cNvPr>
            <p:cNvSpPr/>
            <p:nvPr/>
          </p:nvSpPr>
          <p:spPr>
            <a:xfrm>
              <a:off x="2435333" y="3583835"/>
              <a:ext cx="2552700" cy="966195"/>
            </a:xfrm>
            <a:prstGeom prst="ellipse">
              <a:avLst/>
            </a:prstGeom>
            <a:gradFill>
              <a:gsLst>
                <a:gs pos="100000">
                  <a:srgbClr val="00CC00"/>
                </a:gs>
                <a:gs pos="0">
                  <a:srgbClr val="006600"/>
                </a:gs>
              </a:gsLst>
              <a:lin ang="162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3" name="グループ化 642">
              <a:extLst>
                <a:ext uri="{FF2B5EF4-FFF2-40B4-BE49-F238E27FC236}">
                  <a16:creationId xmlns:a16="http://schemas.microsoft.com/office/drawing/2014/main" id="{7C55DB21-C098-40D6-ADF6-DCCD8D1A2861}"/>
                </a:ext>
              </a:extLst>
            </p:cNvPr>
            <p:cNvGrpSpPr/>
            <p:nvPr/>
          </p:nvGrpSpPr>
          <p:grpSpPr>
            <a:xfrm>
              <a:off x="2749042" y="2372263"/>
              <a:ext cx="1426021" cy="1685387"/>
              <a:chOff x="808098" y="853410"/>
              <a:chExt cx="2292364" cy="2709300"/>
            </a:xfrm>
          </p:grpSpPr>
          <p:sp>
            <p:nvSpPr>
              <p:cNvPr id="677" name="月 8">
                <a:extLst>
                  <a:ext uri="{FF2B5EF4-FFF2-40B4-BE49-F238E27FC236}">
                    <a16:creationId xmlns:a16="http://schemas.microsoft.com/office/drawing/2014/main" id="{DD0470A1-550E-45B6-9355-970FF99A57E4}"/>
                  </a:ext>
                </a:extLst>
              </p:cNvPr>
              <p:cNvSpPr/>
              <p:nvPr/>
            </p:nvSpPr>
            <p:spPr>
              <a:xfrm rot="15300000">
                <a:off x="2716425" y="2012046"/>
                <a:ext cx="259508" cy="508567"/>
              </a:xfrm>
              <a:custGeom>
                <a:avLst/>
                <a:gdLst>
                  <a:gd name="connsiteX0" fmla="*/ 329378 w 329378"/>
                  <a:gd name="connsiteY0" fmla="*/ 658756 h 658756"/>
                  <a:gd name="connsiteX1" fmla="*/ 0 w 329378"/>
                  <a:gd name="connsiteY1" fmla="*/ 329378 h 658756"/>
                  <a:gd name="connsiteX2" fmla="*/ 329378 w 329378"/>
                  <a:gd name="connsiteY2" fmla="*/ 0 h 658756"/>
                  <a:gd name="connsiteX3" fmla="*/ 181942 w 329378"/>
                  <a:gd name="connsiteY3" fmla="*/ 329378 h 658756"/>
                  <a:gd name="connsiteX4" fmla="*/ 329378 w 329378"/>
                  <a:gd name="connsiteY4" fmla="*/ 658756 h 658756"/>
                  <a:gd name="connsiteX0" fmla="*/ 329378 w 332852"/>
                  <a:gd name="connsiteY0" fmla="*/ 658756 h 671430"/>
                  <a:gd name="connsiteX1" fmla="*/ 0 w 332852"/>
                  <a:gd name="connsiteY1" fmla="*/ 329378 h 671430"/>
                  <a:gd name="connsiteX2" fmla="*/ 329378 w 332852"/>
                  <a:gd name="connsiteY2" fmla="*/ 0 h 671430"/>
                  <a:gd name="connsiteX3" fmla="*/ 181942 w 332852"/>
                  <a:gd name="connsiteY3" fmla="*/ 329378 h 671430"/>
                  <a:gd name="connsiteX4" fmla="*/ 329378 w 332852"/>
                  <a:gd name="connsiteY4" fmla="*/ 658756 h 671430"/>
                  <a:gd name="connsiteX0" fmla="*/ 329378 w 335076"/>
                  <a:gd name="connsiteY0" fmla="*/ 658756 h 658756"/>
                  <a:gd name="connsiteX1" fmla="*/ 0 w 335076"/>
                  <a:gd name="connsiteY1" fmla="*/ 329378 h 658756"/>
                  <a:gd name="connsiteX2" fmla="*/ 329378 w 335076"/>
                  <a:gd name="connsiteY2" fmla="*/ 0 h 658756"/>
                  <a:gd name="connsiteX3" fmla="*/ 217320 w 335076"/>
                  <a:gd name="connsiteY3" fmla="*/ 332284 h 658756"/>
                  <a:gd name="connsiteX4" fmla="*/ 329378 w 335076"/>
                  <a:gd name="connsiteY4" fmla="*/ 658756 h 658756"/>
                  <a:gd name="connsiteX0" fmla="*/ 329378 w 335843"/>
                  <a:gd name="connsiteY0" fmla="*/ 658756 h 658756"/>
                  <a:gd name="connsiteX1" fmla="*/ 0 w 335843"/>
                  <a:gd name="connsiteY1" fmla="*/ 329378 h 658756"/>
                  <a:gd name="connsiteX2" fmla="*/ 329378 w 335843"/>
                  <a:gd name="connsiteY2" fmla="*/ 0 h 658756"/>
                  <a:gd name="connsiteX3" fmla="*/ 217320 w 335843"/>
                  <a:gd name="connsiteY3" fmla="*/ 332284 h 658756"/>
                  <a:gd name="connsiteX4" fmla="*/ 329378 w 335843"/>
                  <a:gd name="connsiteY4" fmla="*/ 658756 h 658756"/>
                  <a:gd name="connsiteX0" fmla="*/ 329378 w 339590"/>
                  <a:gd name="connsiteY0" fmla="*/ 658756 h 665506"/>
                  <a:gd name="connsiteX1" fmla="*/ 0 w 339590"/>
                  <a:gd name="connsiteY1" fmla="*/ 329378 h 665506"/>
                  <a:gd name="connsiteX2" fmla="*/ 329378 w 339590"/>
                  <a:gd name="connsiteY2" fmla="*/ 0 h 665506"/>
                  <a:gd name="connsiteX3" fmla="*/ 217320 w 339590"/>
                  <a:gd name="connsiteY3" fmla="*/ 332284 h 665506"/>
                  <a:gd name="connsiteX4" fmla="*/ 329378 w 339590"/>
                  <a:gd name="connsiteY4" fmla="*/ 658756 h 665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590" h="665506">
                    <a:moveTo>
                      <a:pt x="329378" y="658756"/>
                    </a:moveTo>
                    <a:cubicBezTo>
                      <a:pt x="280831" y="704274"/>
                      <a:pt x="0" y="511288"/>
                      <a:pt x="0" y="329378"/>
                    </a:cubicBezTo>
                    <a:cubicBezTo>
                      <a:pt x="0" y="147468"/>
                      <a:pt x="147468" y="0"/>
                      <a:pt x="329378" y="0"/>
                    </a:cubicBezTo>
                    <a:cubicBezTo>
                      <a:pt x="235572" y="83789"/>
                      <a:pt x="195853" y="200753"/>
                      <a:pt x="217320" y="332284"/>
                    </a:cubicBezTo>
                    <a:cubicBezTo>
                      <a:pt x="238787" y="463815"/>
                      <a:pt x="377925" y="613238"/>
                      <a:pt x="329378" y="658756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C693E451-BDE4-4A83-A0F3-0290D6697661}"/>
                  </a:ext>
                </a:extLst>
              </p:cNvPr>
              <p:cNvGrpSpPr/>
              <p:nvPr/>
            </p:nvGrpSpPr>
            <p:grpSpPr>
              <a:xfrm>
                <a:off x="808098" y="853410"/>
                <a:ext cx="1966953" cy="2709300"/>
                <a:chOff x="3977640" y="526653"/>
                <a:chExt cx="4030980" cy="5552311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679" name="台形 678">
                  <a:extLst>
                    <a:ext uri="{FF2B5EF4-FFF2-40B4-BE49-F238E27FC236}">
                      <a16:creationId xmlns:a16="http://schemas.microsoft.com/office/drawing/2014/main" id="{199393F5-BF9A-4E20-8EF4-9309B8EB2109}"/>
                    </a:ext>
                  </a:extLst>
                </p:cNvPr>
                <p:cNvSpPr/>
                <p:nvPr/>
              </p:nvSpPr>
              <p:spPr>
                <a:xfrm rot="10800000">
                  <a:off x="5136657" y="4403496"/>
                  <a:ext cx="727970" cy="1484858"/>
                </a:xfrm>
                <a:prstGeom prst="trapezoid">
                  <a:avLst>
                    <a:gd name="adj" fmla="val 35468"/>
                  </a:avLst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40C25937-8FE0-40DF-B02E-FA5234704208}"/>
                    </a:ext>
                  </a:extLst>
                </p:cNvPr>
                <p:cNvSpPr/>
                <p:nvPr/>
              </p:nvSpPr>
              <p:spPr>
                <a:xfrm>
                  <a:off x="5068883" y="5760101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73AD60BA-7B39-496C-B7FC-5C0B26C43942}"/>
                    </a:ext>
                  </a:extLst>
                </p:cNvPr>
                <p:cNvSpPr/>
                <p:nvPr/>
              </p:nvSpPr>
              <p:spPr>
                <a:xfrm>
                  <a:off x="6928433" y="4105679"/>
                  <a:ext cx="892042" cy="1734577"/>
                </a:xfrm>
                <a:custGeom>
                  <a:avLst/>
                  <a:gdLst>
                    <a:gd name="connsiteX0" fmla="*/ 890965 w 892042"/>
                    <a:gd name="connsiteY0" fmla="*/ 0 h 1734577"/>
                    <a:gd name="connsiteX1" fmla="*/ 891375 w 892042"/>
                    <a:gd name="connsiteY1" fmla="*/ 879353 h 1734577"/>
                    <a:gd name="connsiteX2" fmla="*/ 883177 w 892042"/>
                    <a:gd name="connsiteY2" fmla="*/ 881550 h 1734577"/>
                    <a:gd name="connsiteX3" fmla="*/ 892042 w 892042"/>
                    <a:gd name="connsiteY3" fmla="*/ 883926 h 1734577"/>
                    <a:gd name="connsiteX4" fmla="*/ 534357 w 892042"/>
                    <a:gd name="connsiteY4" fmla="*/ 1734577 h 1734577"/>
                    <a:gd name="connsiteX5" fmla="*/ 323830 w 892042"/>
                    <a:gd name="connsiteY5" fmla="*/ 1678168 h 1734577"/>
                    <a:gd name="connsiteX6" fmla="*/ 414749 w 892042"/>
                    <a:gd name="connsiteY6" fmla="*/ 957874 h 1734577"/>
                    <a:gd name="connsiteX7" fmla="*/ 0 w 892042"/>
                    <a:gd name="connsiteY7" fmla="*/ 238733 h 1734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92042" h="1734577">
                      <a:moveTo>
                        <a:pt x="890965" y="0"/>
                      </a:moveTo>
                      <a:lnTo>
                        <a:pt x="891375" y="879353"/>
                      </a:lnTo>
                      <a:lnTo>
                        <a:pt x="883177" y="881550"/>
                      </a:lnTo>
                      <a:lnTo>
                        <a:pt x="892042" y="883926"/>
                      </a:lnTo>
                      <a:lnTo>
                        <a:pt x="534357" y="1734577"/>
                      </a:lnTo>
                      <a:lnTo>
                        <a:pt x="323830" y="1678168"/>
                      </a:lnTo>
                      <a:lnTo>
                        <a:pt x="414749" y="957874"/>
                      </a:lnTo>
                      <a:lnTo>
                        <a:pt x="0" y="238733"/>
                      </a:ln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5E4BA4AF-CDBB-4D4B-A69E-2C1A29DA1E99}"/>
                    </a:ext>
                  </a:extLst>
                </p:cNvPr>
                <p:cNvSpPr/>
                <p:nvPr/>
              </p:nvSpPr>
              <p:spPr>
                <a:xfrm>
                  <a:off x="6987025" y="5760101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229733E4-497F-43D5-B4D0-6C4D4F7949FC}"/>
                    </a:ext>
                  </a:extLst>
                </p:cNvPr>
                <p:cNvSpPr/>
                <p:nvPr/>
              </p:nvSpPr>
              <p:spPr>
                <a:xfrm>
                  <a:off x="4363233" y="1839359"/>
                  <a:ext cx="3645387" cy="4134720"/>
                </a:xfrm>
                <a:custGeom>
                  <a:avLst/>
                  <a:gdLst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610302 w 3645387"/>
                    <a:gd name="connsiteY13" fmla="*/ 3233595 h 4134720"/>
                    <a:gd name="connsiteX14" fmla="*/ 3619167 w 3645387"/>
                    <a:gd name="connsiteY14" fmla="*/ 3235971 h 4134720"/>
                    <a:gd name="connsiteX15" fmla="*/ 3261482 w 3645387"/>
                    <a:gd name="connsiteY15" fmla="*/ 4086622 h 4134720"/>
                    <a:gd name="connsiteX16" fmla="*/ 3050955 w 3645387"/>
                    <a:gd name="connsiteY16" fmla="*/ 4030213 h 4134720"/>
                    <a:gd name="connsiteX17" fmla="*/ 3141874 w 3645387"/>
                    <a:gd name="connsiteY17" fmla="*/ 3309919 h 4134720"/>
                    <a:gd name="connsiteX18" fmla="*/ 2971230 w 3645387"/>
                    <a:gd name="connsiteY18" fmla="*/ 3014035 h 4134720"/>
                    <a:gd name="connsiteX19" fmla="*/ 2871297 w 3645387"/>
                    <a:gd name="connsiteY19" fmla="*/ 3024109 h 4134720"/>
                    <a:gd name="connsiteX20" fmla="*/ 1598243 w 3645387"/>
                    <a:gd name="connsiteY20" fmla="*/ 3024109 h 4134720"/>
                    <a:gd name="connsiteX21" fmla="*/ 1405123 w 3645387"/>
                    <a:gd name="connsiteY21" fmla="*/ 4134720 h 4134720"/>
                    <a:gd name="connsiteX22" fmla="*/ 1193545 w 3645387"/>
                    <a:gd name="connsiteY22" fmla="*/ 4134720 h 4134720"/>
                    <a:gd name="connsiteX23" fmla="*/ 971711 w 3645387"/>
                    <a:gd name="connsiteY23" fmla="*/ 2858972 h 4134720"/>
                    <a:gd name="connsiteX24" fmla="*/ 897065 w 3645387"/>
                    <a:gd name="connsiteY24" fmla="*/ 2797383 h 4134720"/>
                    <a:gd name="connsiteX25" fmla="*/ 670339 w 3645387"/>
                    <a:gd name="connsiteY25" fmla="*/ 2250019 h 4134720"/>
                    <a:gd name="connsiteX26" fmla="*/ 670339 w 3645387"/>
                    <a:gd name="connsiteY26" fmla="*/ 2063621 h 4134720"/>
                    <a:gd name="connsiteX27" fmla="*/ 673134 w 3645387"/>
                    <a:gd name="connsiteY27" fmla="*/ 2035903 h 4134720"/>
                    <a:gd name="connsiteX28" fmla="*/ 658218 w 3645387"/>
                    <a:gd name="connsiteY28" fmla="*/ 2032068 h 4134720"/>
                    <a:gd name="connsiteX29" fmla="*/ 0 w 3645387"/>
                    <a:gd name="connsiteY29" fmla="*/ 1137393 h 4134720"/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610302 w 3645387"/>
                    <a:gd name="connsiteY13" fmla="*/ 3233595 h 4134720"/>
                    <a:gd name="connsiteX14" fmla="*/ 3261482 w 3645387"/>
                    <a:gd name="connsiteY14" fmla="*/ 4086622 h 4134720"/>
                    <a:gd name="connsiteX15" fmla="*/ 3050955 w 3645387"/>
                    <a:gd name="connsiteY15" fmla="*/ 4030213 h 4134720"/>
                    <a:gd name="connsiteX16" fmla="*/ 3141874 w 3645387"/>
                    <a:gd name="connsiteY16" fmla="*/ 3309919 h 4134720"/>
                    <a:gd name="connsiteX17" fmla="*/ 2971230 w 3645387"/>
                    <a:gd name="connsiteY17" fmla="*/ 3014035 h 4134720"/>
                    <a:gd name="connsiteX18" fmla="*/ 2871297 w 3645387"/>
                    <a:gd name="connsiteY18" fmla="*/ 3024109 h 4134720"/>
                    <a:gd name="connsiteX19" fmla="*/ 1598243 w 3645387"/>
                    <a:gd name="connsiteY19" fmla="*/ 3024109 h 4134720"/>
                    <a:gd name="connsiteX20" fmla="*/ 1405123 w 3645387"/>
                    <a:gd name="connsiteY20" fmla="*/ 4134720 h 4134720"/>
                    <a:gd name="connsiteX21" fmla="*/ 1193545 w 3645387"/>
                    <a:gd name="connsiteY21" fmla="*/ 4134720 h 4134720"/>
                    <a:gd name="connsiteX22" fmla="*/ 971711 w 3645387"/>
                    <a:gd name="connsiteY22" fmla="*/ 2858972 h 4134720"/>
                    <a:gd name="connsiteX23" fmla="*/ 897065 w 3645387"/>
                    <a:gd name="connsiteY23" fmla="*/ 2797383 h 4134720"/>
                    <a:gd name="connsiteX24" fmla="*/ 670339 w 3645387"/>
                    <a:gd name="connsiteY24" fmla="*/ 2250019 h 4134720"/>
                    <a:gd name="connsiteX25" fmla="*/ 670339 w 3645387"/>
                    <a:gd name="connsiteY25" fmla="*/ 2063621 h 4134720"/>
                    <a:gd name="connsiteX26" fmla="*/ 673134 w 3645387"/>
                    <a:gd name="connsiteY26" fmla="*/ 2035903 h 4134720"/>
                    <a:gd name="connsiteX27" fmla="*/ 658218 w 3645387"/>
                    <a:gd name="connsiteY27" fmla="*/ 2032068 h 4134720"/>
                    <a:gd name="connsiteX28" fmla="*/ 0 w 3645387"/>
                    <a:gd name="connsiteY28" fmla="*/ 1137393 h 4134720"/>
                    <a:gd name="connsiteX29" fmla="*/ 0 w 3645387"/>
                    <a:gd name="connsiteY29" fmla="*/ 0 h 4134720"/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261482 w 3645387"/>
                    <a:gd name="connsiteY13" fmla="*/ 4086622 h 4134720"/>
                    <a:gd name="connsiteX14" fmla="*/ 3050955 w 3645387"/>
                    <a:gd name="connsiteY14" fmla="*/ 4030213 h 4134720"/>
                    <a:gd name="connsiteX15" fmla="*/ 3141874 w 3645387"/>
                    <a:gd name="connsiteY15" fmla="*/ 3309919 h 4134720"/>
                    <a:gd name="connsiteX16" fmla="*/ 2971230 w 3645387"/>
                    <a:gd name="connsiteY16" fmla="*/ 3014035 h 4134720"/>
                    <a:gd name="connsiteX17" fmla="*/ 2871297 w 3645387"/>
                    <a:gd name="connsiteY17" fmla="*/ 3024109 h 4134720"/>
                    <a:gd name="connsiteX18" fmla="*/ 1598243 w 3645387"/>
                    <a:gd name="connsiteY18" fmla="*/ 3024109 h 4134720"/>
                    <a:gd name="connsiteX19" fmla="*/ 1405123 w 3645387"/>
                    <a:gd name="connsiteY19" fmla="*/ 4134720 h 4134720"/>
                    <a:gd name="connsiteX20" fmla="*/ 1193545 w 3645387"/>
                    <a:gd name="connsiteY20" fmla="*/ 4134720 h 4134720"/>
                    <a:gd name="connsiteX21" fmla="*/ 971711 w 3645387"/>
                    <a:gd name="connsiteY21" fmla="*/ 2858972 h 4134720"/>
                    <a:gd name="connsiteX22" fmla="*/ 897065 w 3645387"/>
                    <a:gd name="connsiteY22" fmla="*/ 2797383 h 4134720"/>
                    <a:gd name="connsiteX23" fmla="*/ 670339 w 3645387"/>
                    <a:gd name="connsiteY23" fmla="*/ 2250019 h 4134720"/>
                    <a:gd name="connsiteX24" fmla="*/ 670339 w 3645387"/>
                    <a:gd name="connsiteY24" fmla="*/ 2063621 h 4134720"/>
                    <a:gd name="connsiteX25" fmla="*/ 673134 w 3645387"/>
                    <a:gd name="connsiteY25" fmla="*/ 2035903 h 4134720"/>
                    <a:gd name="connsiteX26" fmla="*/ 658218 w 3645387"/>
                    <a:gd name="connsiteY26" fmla="*/ 2032068 h 4134720"/>
                    <a:gd name="connsiteX27" fmla="*/ 0 w 3645387"/>
                    <a:gd name="connsiteY27" fmla="*/ 1137393 h 4134720"/>
                    <a:gd name="connsiteX28" fmla="*/ 0 w 3645387"/>
                    <a:gd name="connsiteY28" fmla="*/ 0 h 4134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645387" h="4134720">
                      <a:moveTo>
                        <a:pt x="0" y="0"/>
                      </a:moveTo>
                      <a:lnTo>
                        <a:pt x="676909" y="0"/>
                      </a:lnTo>
                      <a:lnTo>
                        <a:pt x="676909" y="1137393"/>
                      </a:lnTo>
                      <a:cubicBezTo>
                        <a:pt x="676909" y="1280922"/>
                        <a:pt x="793262" y="1397275"/>
                        <a:pt x="936791" y="1397275"/>
                      </a:cubicBezTo>
                      <a:lnTo>
                        <a:pt x="1056690" y="1397275"/>
                      </a:lnTo>
                      <a:lnTo>
                        <a:pt x="1143119" y="1350363"/>
                      </a:lnTo>
                      <a:cubicBezTo>
                        <a:pt x="1235729" y="1311192"/>
                        <a:pt x="1337550" y="1289531"/>
                        <a:pt x="1444429" y="1289531"/>
                      </a:cubicBezTo>
                      <a:lnTo>
                        <a:pt x="2871297" y="1289531"/>
                      </a:lnTo>
                      <a:cubicBezTo>
                        <a:pt x="3298815" y="1289531"/>
                        <a:pt x="3645387" y="1636103"/>
                        <a:pt x="3645387" y="2063621"/>
                      </a:cubicBezTo>
                      <a:lnTo>
                        <a:pt x="3645387" y="2250019"/>
                      </a:lnTo>
                      <a:cubicBezTo>
                        <a:pt x="3645387" y="2303459"/>
                        <a:pt x="3639972" y="2355634"/>
                        <a:pt x="3629660" y="2406025"/>
                      </a:cubicBezTo>
                      <a:lnTo>
                        <a:pt x="3618133" y="2443162"/>
                      </a:lnTo>
                      <a:cubicBezTo>
                        <a:pt x="3618255" y="2705907"/>
                        <a:pt x="3618378" y="2968653"/>
                        <a:pt x="3618500" y="3231398"/>
                      </a:cubicBezTo>
                      <a:lnTo>
                        <a:pt x="3261482" y="4086622"/>
                      </a:lnTo>
                      <a:lnTo>
                        <a:pt x="3050955" y="4030213"/>
                      </a:lnTo>
                      <a:lnTo>
                        <a:pt x="3141874" y="3309919"/>
                      </a:lnTo>
                      <a:lnTo>
                        <a:pt x="2971230" y="3014035"/>
                      </a:lnTo>
                      <a:lnTo>
                        <a:pt x="2871297" y="3024109"/>
                      </a:lnTo>
                      <a:lnTo>
                        <a:pt x="1598243" y="3024109"/>
                      </a:lnTo>
                      <a:lnTo>
                        <a:pt x="1405123" y="4134720"/>
                      </a:lnTo>
                      <a:lnTo>
                        <a:pt x="1193545" y="4134720"/>
                      </a:lnTo>
                      <a:lnTo>
                        <a:pt x="971711" y="2858972"/>
                      </a:lnTo>
                      <a:lnTo>
                        <a:pt x="897065" y="2797383"/>
                      </a:lnTo>
                      <a:cubicBezTo>
                        <a:pt x="756982" y="2657301"/>
                        <a:pt x="670339" y="2463778"/>
                        <a:pt x="670339" y="2250019"/>
                      </a:cubicBezTo>
                      <a:lnTo>
                        <a:pt x="670339" y="2063621"/>
                      </a:lnTo>
                      <a:lnTo>
                        <a:pt x="673134" y="2035903"/>
                      </a:lnTo>
                      <a:lnTo>
                        <a:pt x="658218" y="2032068"/>
                      </a:lnTo>
                      <a:cubicBezTo>
                        <a:pt x="276880" y="1913459"/>
                        <a:pt x="0" y="1557760"/>
                        <a:pt x="0" y="113739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BF4E4238-7F7F-45E4-9DC0-7594C78B023E}"/>
                    </a:ext>
                  </a:extLst>
                </p:cNvPr>
                <p:cNvGrpSpPr/>
                <p:nvPr/>
              </p:nvGrpSpPr>
              <p:grpSpPr>
                <a:xfrm>
                  <a:off x="3977640" y="526653"/>
                  <a:ext cx="1363371" cy="2014795"/>
                  <a:chOff x="1752416" y="798099"/>
                  <a:chExt cx="1264358" cy="1868473"/>
                </a:xfrm>
                <a:grpFill/>
              </p:grpSpPr>
              <p:grpSp>
                <p:nvGrpSpPr>
                  <p:cNvPr id="687" name="グループ化 686">
                    <a:extLst>
                      <a:ext uri="{FF2B5EF4-FFF2-40B4-BE49-F238E27FC236}">
                        <a16:creationId xmlns:a16="http://schemas.microsoft.com/office/drawing/2014/main" id="{B5F4B2D3-C4B5-433D-A12E-AB36EC5315BE}"/>
                      </a:ext>
                    </a:extLst>
                  </p:cNvPr>
                  <p:cNvGrpSpPr/>
                  <p:nvPr/>
                </p:nvGrpSpPr>
                <p:grpSpPr>
                  <a:xfrm rot="189971" flipH="1">
                    <a:off x="2548897" y="798099"/>
                    <a:ext cx="307976" cy="820323"/>
                    <a:chOff x="1949450" y="552450"/>
                    <a:chExt cx="307976" cy="896488"/>
                  </a:xfrm>
                  <a:grpFill/>
                </p:grpSpPr>
                <p:sp>
                  <p:nvSpPr>
                    <p:cNvPr id="701" name="楕円 700">
                      <a:extLst>
                        <a:ext uri="{FF2B5EF4-FFF2-40B4-BE49-F238E27FC236}">
                          <a16:creationId xmlns:a16="http://schemas.microsoft.com/office/drawing/2014/main" id="{3E54FE12-7D3B-460D-A0CA-02ECEB0283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9450" y="552450"/>
                      <a:ext cx="307976" cy="896488"/>
                    </a:xfrm>
                    <a:prstGeom prst="ellipse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2" name="楕円 701">
                      <a:extLst>
                        <a:ext uri="{FF2B5EF4-FFF2-40B4-BE49-F238E27FC236}">
                          <a16:creationId xmlns:a16="http://schemas.microsoft.com/office/drawing/2014/main" id="{9282BA35-22DE-4AEA-B471-C8198E69B3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6187" y="648560"/>
                      <a:ext cx="175536" cy="68833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88" name="グループ化 687">
                    <a:extLst>
                      <a:ext uri="{FF2B5EF4-FFF2-40B4-BE49-F238E27FC236}">
                        <a16:creationId xmlns:a16="http://schemas.microsoft.com/office/drawing/2014/main" id="{4ED04343-9525-4879-B2BE-BB26D4403E24}"/>
                      </a:ext>
                    </a:extLst>
                  </p:cNvPr>
                  <p:cNvGrpSpPr/>
                  <p:nvPr/>
                </p:nvGrpSpPr>
                <p:grpSpPr>
                  <a:xfrm rot="21410029">
                    <a:off x="1918029" y="798099"/>
                    <a:ext cx="307976" cy="820323"/>
                    <a:chOff x="1949450" y="552450"/>
                    <a:chExt cx="307976" cy="896488"/>
                  </a:xfrm>
                  <a:grpFill/>
                </p:grpSpPr>
                <p:sp>
                  <p:nvSpPr>
                    <p:cNvPr id="699" name="楕円 698">
                      <a:extLst>
                        <a:ext uri="{FF2B5EF4-FFF2-40B4-BE49-F238E27FC236}">
                          <a16:creationId xmlns:a16="http://schemas.microsoft.com/office/drawing/2014/main" id="{6BE8C8D2-DD57-42EE-A1A5-08DAE57A4D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9450" y="552450"/>
                      <a:ext cx="307976" cy="896488"/>
                    </a:xfrm>
                    <a:prstGeom prst="ellipse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0" name="楕円 699">
                      <a:extLst>
                        <a:ext uri="{FF2B5EF4-FFF2-40B4-BE49-F238E27FC236}">
                          <a16:creationId xmlns:a16="http://schemas.microsoft.com/office/drawing/2014/main" id="{478E278F-A995-43C2-B298-5349F20AD9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6187" y="648560"/>
                      <a:ext cx="175536" cy="68833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689" name="四角形: 角を丸くする 688">
                    <a:extLst>
                      <a:ext uri="{FF2B5EF4-FFF2-40B4-BE49-F238E27FC236}">
                        <a16:creationId xmlns:a16="http://schemas.microsoft.com/office/drawing/2014/main" id="{455195E0-28CE-4447-8956-CE9EACAFCE62}"/>
                      </a:ext>
                    </a:extLst>
                  </p:cNvPr>
                  <p:cNvSpPr/>
                  <p:nvPr/>
                </p:nvSpPr>
                <p:spPr>
                  <a:xfrm>
                    <a:off x="1843306" y="1211103"/>
                    <a:ext cx="1071344" cy="1455469"/>
                  </a:xfrm>
                  <a:prstGeom prst="roundRect">
                    <a:avLst>
                      <a:gd name="adj" fmla="val 40517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0" name="四角形: 角を丸くする 689">
                    <a:extLst>
                      <a:ext uri="{FF2B5EF4-FFF2-40B4-BE49-F238E27FC236}">
                        <a16:creationId xmlns:a16="http://schemas.microsoft.com/office/drawing/2014/main" id="{CB9D7C29-0630-41AE-91FD-F8F50CFAECB0}"/>
                      </a:ext>
                    </a:extLst>
                  </p:cNvPr>
                  <p:cNvSpPr/>
                  <p:nvPr/>
                </p:nvSpPr>
                <p:spPr>
                  <a:xfrm>
                    <a:off x="2113180" y="2038081"/>
                    <a:ext cx="546553" cy="510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1" name="四角形: 角を丸くする 690">
                    <a:extLst>
                      <a:ext uri="{FF2B5EF4-FFF2-40B4-BE49-F238E27FC236}">
                        <a16:creationId xmlns:a16="http://schemas.microsoft.com/office/drawing/2014/main" id="{FA98241E-BD1C-439A-A52B-E5986A2A0640}"/>
                      </a:ext>
                    </a:extLst>
                  </p:cNvPr>
                  <p:cNvSpPr/>
                  <p:nvPr/>
                </p:nvSpPr>
                <p:spPr>
                  <a:xfrm>
                    <a:off x="2205256" y="1996175"/>
                    <a:ext cx="347444" cy="415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AAA03527-A5FA-4A3C-9BB4-ADE353A762DE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3" name="四角形: 角を丸くする 692">
                    <a:extLst>
                      <a:ext uri="{FF2B5EF4-FFF2-40B4-BE49-F238E27FC236}">
                        <a16:creationId xmlns:a16="http://schemas.microsoft.com/office/drawing/2014/main" id="{D9324CB5-27F3-4EF1-835A-05EA15D49D90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7C8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4" name="楕円 693">
                    <a:extLst>
                      <a:ext uri="{FF2B5EF4-FFF2-40B4-BE49-F238E27FC236}">
                        <a16:creationId xmlns:a16="http://schemas.microsoft.com/office/drawing/2014/main" id="{EC2A85AF-9560-48CF-8D8F-6DDB3E018DBA}"/>
                      </a:ext>
                    </a:extLst>
                  </p:cNvPr>
                  <p:cNvSpPr/>
                  <p:nvPr/>
                </p:nvSpPr>
                <p:spPr>
                  <a:xfrm>
                    <a:off x="2005778" y="1586044"/>
                    <a:ext cx="251648" cy="251646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5" name="楕円 694">
                    <a:extLst>
                      <a:ext uri="{FF2B5EF4-FFF2-40B4-BE49-F238E27FC236}">
                        <a16:creationId xmlns:a16="http://schemas.microsoft.com/office/drawing/2014/main" id="{8016FB76-EC39-415E-B040-4824758505D9}"/>
                      </a:ext>
                    </a:extLst>
                  </p:cNvPr>
                  <p:cNvSpPr/>
                  <p:nvPr/>
                </p:nvSpPr>
                <p:spPr>
                  <a:xfrm>
                    <a:off x="2058757" y="1641181"/>
                    <a:ext cx="145688" cy="1456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6" name="楕円 695">
                    <a:extLst>
                      <a:ext uri="{FF2B5EF4-FFF2-40B4-BE49-F238E27FC236}">
                        <a16:creationId xmlns:a16="http://schemas.microsoft.com/office/drawing/2014/main" id="{8B49DD88-AF26-457D-ACD6-4A6DAEDFEFA2}"/>
                      </a:ext>
                    </a:extLst>
                  </p:cNvPr>
                  <p:cNvSpPr/>
                  <p:nvPr/>
                </p:nvSpPr>
                <p:spPr>
                  <a:xfrm>
                    <a:off x="2526478" y="1586044"/>
                    <a:ext cx="251648" cy="251646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7" name="楕円 696">
                    <a:extLst>
                      <a:ext uri="{FF2B5EF4-FFF2-40B4-BE49-F238E27FC236}">
                        <a16:creationId xmlns:a16="http://schemas.microsoft.com/office/drawing/2014/main" id="{A9E3A129-EA28-432D-BA24-8B1F2181BCE3}"/>
                      </a:ext>
                    </a:extLst>
                  </p:cNvPr>
                  <p:cNvSpPr/>
                  <p:nvPr/>
                </p:nvSpPr>
                <p:spPr>
                  <a:xfrm>
                    <a:off x="2579458" y="1641181"/>
                    <a:ext cx="145688" cy="1456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8" name="フリーフォーム: 図形 697">
                    <a:extLst>
                      <a:ext uri="{FF2B5EF4-FFF2-40B4-BE49-F238E27FC236}">
                        <a16:creationId xmlns:a16="http://schemas.microsoft.com/office/drawing/2014/main" id="{6546178E-831D-45C5-9C93-6D320E2855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52416" y="1103581"/>
                    <a:ext cx="1264358" cy="610333"/>
                  </a:xfrm>
                  <a:custGeom>
                    <a:avLst/>
                    <a:gdLst>
                      <a:gd name="connsiteX0" fmla="*/ 742574 w 1264358"/>
                      <a:gd name="connsiteY0" fmla="*/ 610333 h 610333"/>
                      <a:gd name="connsiteX1" fmla="*/ 533018 w 1264358"/>
                      <a:gd name="connsiteY1" fmla="*/ 610333 h 610333"/>
                      <a:gd name="connsiteX2" fmla="*/ 100251 w 1264358"/>
                      <a:gd name="connsiteY2" fmla="*/ 225315 h 610333"/>
                      <a:gd name="connsiteX3" fmla="*/ 100251 w 1264358"/>
                      <a:gd name="connsiteY3" fmla="*/ 197738 h 610333"/>
                      <a:gd name="connsiteX4" fmla="*/ 70401 w 1264358"/>
                      <a:gd name="connsiteY4" fmla="*/ 152735 h 610333"/>
                      <a:gd name="connsiteX5" fmla="*/ 0 w 1264358"/>
                      <a:gd name="connsiteY5" fmla="*/ 70831 h 610333"/>
                      <a:gd name="connsiteX6" fmla="*/ 162017 w 1264358"/>
                      <a:gd name="connsiteY6" fmla="*/ 49501 h 610333"/>
                      <a:gd name="connsiteX7" fmla="*/ 182613 w 1264358"/>
                      <a:gd name="connsiteY7" fmla="*/ 57191 h 610333"/>
                      <a:gd name="connsiteX8" fmla="*/ 162512 w 1264358"/>
                      <a:gd name="connsiteY8" fmla="*/ 15388 h 610333"/>
                      <a:gd name="connsiteX9" fmla="*/ 324531 w 1264358"/>
                      <a:gd name="connsiteY9" fmla="*/ 36719 h 610333"/>
                      <a:gd name="connsiteX10" fmla="*/ 358597 w 1264358"/>
                      <a:gd name="connsiteY10" fmla="*/ 66345 h 610333"/>
                      <a:gd name="connsiteX11" fmla="*/ 346084 w 1264358"/>
                      <a:gd name="connsiteY11" fmla="*/ 0 h 610333"/>
                      <a:gd name="connsiteX12" fmla="*/ 542818 w 1264358"/>
                      <a:gd name="connsiteY12" fmla="*/ 130404 h 610333"/>
                      <a:gd name="connsiteX13" fmla="*/ 546623 w 1264358"/>
                      <a:gd name="connsiteY13" fmla="*/ 149252 h 610333"/>
                      <a:gd name="connsiteX14" fmla="*/ 546623 w 1264358"/>
                      <a:gd name="connsiteY14" fmla="*/ 170178 h 610333"/>
                      <a:gd name="connsiteX15" fmla="*/ 633033 w 1264358"/>
                      <a:gd name="connsiteY15" fmla="*/ 256588 h 610333"/>
                      <a:gd name="connsiteX16" fmla="*/ 719443 w 1264358"/>
                      <a:gd name="connsiteY16" fmla="*/ 170178 h 610333"/>
                      <a:gd name="connsiteX17" fmla="*/ 719443 w 1264358"/>
                      <a:gd name="connsiteY17" fmla="*/ 140793 h 610333"/>
                      <a:gd name="connsiteX18" fmla="*/ 721540 w 1264358"/>
                      <a:gd name="connsiteY18" fmla="*/ 130406 h 610333"/>
                      <a:gd name="connsiteX19" fmla="*/ 918274 w 1264358"/>
                      <a:gd name="connsiteY19" fmla="*/ 2 h 610333"/>
                      <a:gd name="connsiteX20" fmla="*/ 905761 w 1264358"/>
                      <a:gd name="connsiteY20" fmla="*/ 66346 h 610333"/>
                      <a:gd name="connsiteX21" fmla="*/ 939828 w 1264358"/>
                      <a:gd name="connsiteY21" fmla="*/ 36720 h 610333"/>
                      <a:gd name="connsiteX22" fmla="*/ 1101846 w 1264358"/>
                      <a:gd name="connsiteY22" fmla="*/ 15390 h 610333"/>
                      <a:gd name="connsiteX23" fmla="*/ 1081744 w 1264358"/>
                      <a:gd name="connsiteY23" fmla="*/ 57193 h 610333"/>
                      <a:gd name="connsiteX24" fmla="*/ 1102340 w 1264358"/>
                      <a:gd name="connsiteY24" fmla="*/ 49503 h 610333"/>
                      <a:gd name="connsiteX25" fmla="*/ 1264358 w 1264358"/>
                      <a:gd name="connsiteY25" fmla="*/ 70833 h 610333"/>
                      <a:gd name="connsiteX26" fmla="*/ 1193957 w 1264358"/>
                      <a:gd name="connsiteY26" fmla="*/ 152736 h 610333"/>
                      <a:gd name="connsiteX27" fmla="*/ 1175341 w 1264358"/>
                      <a:gd name="connsiteY27" fmla="*/ 180803 h 610333"/>
                      <a:gd name="connsiteX28" fmla="*/ 1175341 w 1264358"/>
                      <a:gd name="connsiteY28" fmla="*/ 225315 h 610333"/>
                      <a:gd name="connsiteX29" fmla="*/ 742574 w 1264358"/>
                      <a:gd name="connsiteY29" fmla="*/ 610333 h 6103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264358" h="610333">
                        <a:moveTo>
                          <a:pt x="742574" y="610333"/>
                        </a:moveTo>
                        <a:lnTo>
                          <a:pt x="533018" y="610333"/>
                        </a:lnTo>
                        <a:cubicBezTo>
                          <a:pt x="294007" y="610333"/>
                          <a:pt x="100251" y="437955"/>
                          <a:pt x="100251" y="225315"/>
                        </a:cubicBezTo>
                        <a:lnTo>
                          <a:pt x="100251" y="197738"/>
                        </a:lnTo>
                        <a:lnTo>
                          <a:pt x="70401" y="152735"/>
                        </a:lnTo>
                        <a:cubicBezTo>
                          <a:pt x="48721" y="124081"/>
                          <a:pt x="25219" y="96719"/>
                          <a:pt x="0" y="70831"/>
                        </a:cubicBezTo>
                        <a:cubicBezTo>
                          <a:pt x="51061" y="41351"/>
                          <a:pt x="109236" y="35358"/>
                          <a:pt x="162017" y="49501"/>
                        </a:cubicBezTo>
                        <a:lnTo>
                          <a:pt x="182613" y="57191"/>
                        </a:lnTo>
                        <a:lnTo>
                          <a:pt x="162512" y="15388"/>
                        </a:lnTo>
                        <a:cubicBezTo>
                          <a:pt x="219463" y="128"/>
                          <a:pt x="277208" y="9398"/>
                          <a:pt x="324531" y="36719"/>
                        </a:cubicBezTo>
                        <a:lnTo>
                          <a:pt x="358597" y="66345"/>
                        </a:lnTo>
                        <a:lnTo>
                          <a:pt x="346084" y="0"/>
                        </a:lnTo>
                        <a:cubicBezTo>
                          <a:pt x="434524" y="1"/>
                          <a:pt x="510405" y="53772"/>
                          <a:pt x="542818" y="130404"/>
                        </a:cubicBezTo>
                        <a:lnTo>
                          <a:pt x="546623" y="149252"/>
                        </a:lnTo>
                        <a:lnTo>
                          <a:pt x="546623" y="170178"/>
                        </a:lnTo>
                        <a:cubicBezTo>
                          <a:pt x="546623" y="217901"/>
                          <a:pt x="585310" y="256588"/>
                          <a:pt x="633033" y="256588"/>
                        </a:cubicBezTo>
                        <a:cubicBezTo>
                          <a:pt x="680756" y="256588"/>
                          <a:pt x="719443" y="217901"/>
                          <a:pt x="719443" y="170178"/>
                        </a:cubicBezTo>
                        <a:lnTo>
                          <a:pt x="719443" y="140793"/>
                        </a:lnTo>
                        <a:lnTo>
                          <a:pt x="721540" y="130406"/>
                        </a:lnTo>
                        <a:cubicBezTo>
                          <a:pt x="753953" y="53773"/>
                          <a:pt x="829834" y="2"/>
                          <a:pt x="918274" y="2"/>
                        </a:cubicBezTo>
                        <a:lnTo>
                          <a:pt x="905761" y="66346"/>
                        </a:lnTo>
                        <a:lnTo>
                          <a:pt x="939828" y="36720"/>
                        </a:lnTo>
                        <a:cubicBezTo>
                          <a:pt x="987150" y="9399"/>
                          <a:pt x="1044895" y="130"/>
                          <a:pt x="1101846" y="15390"/>
                        </a:cubicBezTo>
                        <a:lnTo>
                          <a:pt x="1081744" y="57193"/>
                        </a:lnTo>
                        <a:lnTo>
                          <a:pt x="1102340" y="49503"/>
                        </a:lnTo>
                        <a:cubicBezTo>
                          <a:pt x="1155121" y="35360"/>
                          <a:pt x="1213297" y="41353"/>
                          <a:pt x="1264358" y="70833"/>
                        </a:cubicBezTo>
                        <a:cubicBezTo>
                          <a:pt x="1239139" y="96721"/>
                          <a:pt x="1215637" y="124082"/>
                          <a:pt x="1193957" y="152736"/>
                        </a:cubicBezTo>
                        <a:lnTo>
                          <a:pt x="1175341" y="180803"/>
                        </a:lnTo>
                        <a:lnTo>
                          <a:pt x="1175341" y="225315"/>
                        </a:lnTo>
                        <a:cubicBezTo>
                          <a:pt x="1175341" y="437955"/>
                          <a:pt x="981585" y="610333"/>
                          <a:pt x="742574" y="610333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69CB84E1-A0DF-4A36-A38A-E0A00DB612E6}"/>
                    </a:ext>
                  </a:extLst>
                </p:cNvPr>
                <p:cNvSpPr/>
                <p:nvPr/>
              </p:nvSpPr>
              <p:spPr>
                <a:xfrm>
                  <a:off x="5230808" y="5845826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110D6F6E-99F0-4510-8FD0-08D39CF38868}"/>
                    </a:ext>
                  </a:extLst>
                </p:cNvPr>
                <p:cNvSpPr/>
                <p:nvPr/>
              </p:nvSpPr>
              <p:spPr>
                <a:xfrm>
                  <a:off x="7148950" y="5845826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7477760D-62BB-4B00-AE68-4E0695E7C623}"/>
                </a:ext>
              </a:extLst>
            </p:cNvPr>
            <p:cNvGrpSpPr/>
            <p:nvPr/>
          </p:nvGrpSpPr>
          <p:grpSpPr>
            <a:xfrm flipH="1">
              <a:off x="3263202" y="2536165"/>
              <a:ext cx="1510871" cy="1785669"/>
              <a:chOff x="808098" y="853410"/>
              <a:chExt cx="2292364" cy="2709300"/>
            </a:xfrm>
          </p:grpSpPr>
          <p:sp>
            <p:nvSpPr>
              <p:cNvPr id="651" name="月 8">
                <a:extLst>
                  <a:ext uri="{FF2B5EF4-FFF2-40B4-BE49-F238E27FC236}">
                    <a16:creationId xmlns:a16="http://schemas.microsoft.com/office/drawing/2014/main" id="{2FCEA7EE-F558-40EC-B132-94D064757971}"/>
                  </a:ext>
                </a:extLst>
              </p:cNvPr>
              <p:cNvSpPr/>
              <p:nvPr/>
            </p:nvSpPr>
            <p:spPr>
              <a:xfrm rot="15300000">
                <a:off x="2716425" y="2012046"/>
                <a:ext cx="259508" cy="508567"/>
              </a:xfrm>
              <a:custGeom>
                <a:avLst/>
                <a:gdLst>
                  <a:gd name="connsiteX0" fmla="*/ 329378 w 329378"/>
                  <a:gd name="connsiteY0" fmla="*/ 658756 h 658756"/>
                  <a:gd name="connsiteX1" fmla="*/ 0 w 329378"/>
                  <a:gd name="connsiteY1" fmla="*/ 329378 h 658756"/>
                  <a:gd name="connsiteX2" fmla="*/ 329378 w 329378"/>
                  <a:gd name="connsiteY2" fmla="*/ 0 h 658756"/>
                  <a:gd name="connsiteX3" fmla="*/ 181942 w 329378"/>
                  <a:gd name="connsiteY3" fmla="*/ 329378 h 658756"/>
                  <a:gd name="connsiteX4" fmla="*/ 329378 w 329378"/>
                  <a:gd name="connsiteY4" fmla="*/ 658756 h 658756"/>
                  <a:gd name="connsiteX0" fmla="*/ 329378 w 332852"/>
                  <a:gd name="connsiteY0" fmla="*/ 658756 h 671430"/>
                  <a:gd name="connsiteX1" fmla="*/ 0 w 332852"/>
                  <a:gd name="connsiteY1" fmla="*/ 329378 h 671430"/>
                  <a:gd name="connsiteX2" fmla="*/ 329378 w 332852"/>
                  <a:gd name="connsiteY2" fmla="*/ 0 h 671430"/>
                  <a:gd name="connsiteX3" fmla="*/ 181942 w 332852"/>
                  <a:gd name="connsiteY3" fmla="*/ 329378 h 671430"/>
                  <a:gd name="connsiteX4" fmla="*/ 329378 w 332852"/>
                  <a:gd name="connsiteY4" fmla="*/ 658756 h 671430"/>
                  <a:gd name="connsiteX0" fmla="*/ 329378 w 335076"/>
                  <a:gd name="connsiteY0" fmla="*/ 658756 h 658756"/>
                  <a:gd name="connsiteX1" fmla="*/ 0 w 335076"/>
                  <a:gd name="connsiteY1" fmla="*/ 329378 h 658756"/>
                  <a:gd name="connsiteX2" fmla="*/ 329378 w 335076"/>
                  <a:gd name="connsiteY2" fmla="*/ 0 h 658756"/>
                  <a:gd name="connsiteX3" fmla="*/ 217320 w 335076"/>
                  <a:gd name="connsiteY3" fmla="*/ 332284 h 658756"/>
                  <a:gd name="connsiteX4" fmla="*/ 329378 w 335076"/>
                  <a:gd name="connsiteY4" fmla="*/ 658756 h 658756"/>
                  <a:gd name="connsiteX0" fmla="*/ 329378 w 335843"/>
                  <a:gd name="connsiteY0" fmla="*/ 658756 h 658756"/>
                  <a:gd name="connsiteX1" fmla="*/ 0 w 335843"/>
                  <a:gd name="connsiteY1" fmla="*/ 329378 h 658756"/>
                  <a:gd name="connsiteX2" fmla="*/ 329378 w 335843"/>
                  <a:gd name="connsiteY2" fmla="*/ 0 h 658756"/>
                  <a:gd name="connsiteX3" fmla="*/ 217320 w 335843"/>
                  <a:gd name="connsiteY3" fmla="*/ 332284 h 658756"/>
                  <a:gd name="connsiteX4" fmla="*/ 329378 w 335843"/>
                  <a:gd name="connsiteY4" fmla="*/ 658756 h 658756"/>
                  <a:gd name="connsiteX0" fmla="*/ 329378 w 339590"/>
                  <a:gd name="connsiteY0" fmla="*/ 658756 h 665506"/>
                  <a:gd name="connsiteX1" fmla="*/ 0 w 339590"/>
                  <a:gd name="connsiteY1" fmla="*/ 329378 h 665506"/>
                  <a:gd name="connsiteX2" fmla="*/ 329378 w 339590"/>
                  <a:gd name="connsiteY2" fmla="*/ 0 h 665506"/>
                  <a:gd name="connsiteX3" fmla="*/ 217320 w 339590"/>
                  <a:gd name="connsiteY3" fmla="*/ 332284 h 665506"/>
                  <a:gd name="connsiteX4" fmla="*/ 329378 w 339590"/>
                  <a:gd name="connsiteY4" fmla="*/ 658756 h 665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590" h="665506">
                    <a:moveTo>
                      <a:pt x="329378" y="658756"/>
                    </a:moveTo>
                    <a:cubicBezTo>
                      <a:pt x="280831" y="704274"/>
                      <a:pt x="0" y="511288"/>
                      <a:pt x="0" y="329378"/>
                    </a:cubicBezTo>
                    <a:cubicBezTo>
                      <a:pt x="0" y="147468"/>
                      <a:pt x="147468" y="0"/>
                      <a:pt x="329378" y="0"/>
                    </a:cubicBezTo>
                    <a:cubicBezTo>
                      <a:pt x="235572" y="83789"/>
                      <a:pt x="195853" y="200753"/>
                      <a:pt x="217320" y="332284"/>
                    </a:cubicBezTo>
                    <a:cubicBezTo>
                      <a:pt x="238787" y="463815"/>
                      <a:pt x="377925" y="613238"/>
                      <a:pt x="329378" y="65875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E5A37B8E-B6AC-47DF-8DCD-4A617CAB424F}"/>
                  </a:ext>
                </a:extLst>
              </p:cNvPr>
              <p:cNvGrpSpPr/>
              <p:nvPr/>
            </p:nvGrpSpPr>
            <p:grpSpPr>
              <a:xfrm>
                <a:off x="808098" y="853410"/>
                <a:ext cx="1966953" cy="2709300"/>
                <a:chOff x="3977640" y="526653"/>
                <a:chExt cx="4030980" cy="5552311"/>
              </a:xfrm>
              <a:solidFill>
                <a:srgbClr val="FFC000">
                  <a:lumMod val="40000"/>
                  <a:lumOff val="60000"/>
                </a:srgbClr>
              </a:solidFill>
            </p:grpSpPr>
            <p:sp>
              <p:nvSpPr>
                <p:cNvPr id="653" name="台形 652">
                  <a:extLst>
                    <a:ext uri="{FF2B5EF4-FFF2-40B4-BE49-F238E27FC236}">
                      <a16:creationId xmlns:a16="http://schemas.microsoft.com/office/drawing/2014/main" id="{F565473E-2EBA-4711-A0BD-99E3315B7AA8}"/>
                    </a:ext>
                  </a:extLst>
                </p:cNvPr>
                <p:cNvSpPr/>
                <p:nvPr/>
              </p:nvSpPr>
              <p:spPr>
                <a:xfrm rot="10800000">
                  <a:off x="5136657" y="4403496"/>
                  <a:ext cx="727970" cy="1484858"/>
                </a:xfrm>
                <a:prstGeom prst="trapezoid">
                  <a:avLst>
                    <a:gd name="adj" fmla="val 35468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B04A03F3-173B-4F5D-970B-C30B2FE14CEC}"/>
                    </a:ext>
                  </a:extLst>
                </p:cNvPr>
                <p:cNvSpPr/>
                <p:nvPr/>
              </p:nvSpPr>
              <p:spPr>
                <a:xfrm>
                  <a:off x="5068883" y="5760101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1097D7FC-AB96-4F91-9BC0-9FD892AAFCEC}"/>
                    </a:ext>
                  </a:extLst>
                </p:cNvPr>
                <p:cNvSpPr/>
                <p:nvPr/>
              </p:nvSpPr>
              <p:spPr>
                <a:xfrm>
                  <a:off x="6928433" y="4105679"/>
                  <a:ext cx="892042" cy="1734577"/>
                </a:xfrm>
                <a:custGeom>
                  <a:avLst/>
                  <a:gdLst>
                    <a:gd name="connsiteX0" fmla="*/ 890965 w 892042"/>
                    <a:gd name="connsiteY0" fmla="*/ 0 h 1734577"/>
                    <a:gd name="connsiteX1" fmla="*/ 891375 w 892042"/>
                    <a:gd name="connsiteY1" fmla="*/ 879353 h 1734577"/>
                    <a:gd name="connsiteX2" fmla="*/ 883177 w 892042"/>
                    <a:gd name="connsiteY2" fmla="*/ 881550 h 1734577"/>
                    <a:gd name="connsiteX3" fmla="*/ 892042 w 892042"/>
                    <a:gd name="connsiteY3" fmla="*/ 883926 h 1734577"/>
                    <a:gd name="connsiteX4" fmla="*/ 534357 w 892042"/>
                    <a:gd name="connsiteY4" fmla="*/ 1734577 h 1734577"/>
                    <a:gd name="connsiteX5" fmla="*/ 323830 w 892042"/>
                    <a:gd name="connsiteY5" fmla="*/ 1678168 h 1734577"/>
                    <a:gd name="connsiteX6" fmla="*/ 414749 w 892042"/>
                    <a:gd name="connsiteY6" fmla="*/ 957874 h 1734577"/>
                    <a:gd name="connsiteX7" fmla="*/ 0 w 892042"/>
                    <a:gd name="connsiteY7" fmla="*/ 238733 h 1734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92042" h="1734577">
                      <a:moveTo>
                        <a:pt x="890965" y="0"/>
                      </a:moveTo>
                      <a:lnTo>
                        <a:pt x="891375" y="879353"/>
                      </a:lnTo>
                      <a:lnTo>
                        <a:pt x="883177" y="881550"/>
                      </a:lnTo>
                      <a:lnTo>
                        <a:pt x="892042" y="883926"/>
                      </a:lnTo>
                      <a:lnTo>
                        <a:pt x="534357" y="1734577"/>
                      </a:lnTo>
                      <a:lnTo>
                        <a:pt x="323830" y="1678168"/>
                      </a:lnTo>
                      <a:lnTo>
                        <a:pt x="414749" y="957874"/>
                      </a:lnTo>
                      <a:lnTo>
                        <a:pt x="0" y="23873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33042CBD-09D7-4FE8-92B4-1F61DE7B3F2A}"/>
                    </a:ext>
                  </a:extLst>
                </p:cNvPr>
                <p:cNvSpPr/>
                <p:nvPr/>
              </p:nvSpPr>
              <p:spPr>
                <a:xfrm>
                  <a:off x="6987025" y="5760101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711CE7CC-807E-4694-BABA-4B5EE081B3C1}"/>
                    </a:ext>
                  </a:extLst>
                </p:cNvPr>
                <p:cNvSpPr/>
                <p:nvPr/>
              </p:nvSpPr>
              <p:spPr>
                <a:xfrm>
                  <a:off x="4363233" y="1839359"/>
                  <a:ext cx="3645387" cy="4134720"/>
                </a:xfrm>
                <a:custGeom>
                  <a:avLst/>
                  <a:gdLst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610302 w 3645387"/>
                    <a:gd name="connsiteY13" fmla="*/ 3233595 h 4134720"/>
                    <a:gd name="connsiteX14" fmla="*/ 3619167 w 3645387"/>
                    <a:gd name="connsiteY14" fmla="*/ 3235971 h 4134720"/>
                    <a:gd name="connsiteX15" fmla="*/ 3261482 w 3645387"/>
                    <a:gd name="connsiteY15" fmla="*/ 4086622 h 4134720"/>
                    <a:gd name="connsiteX16" fmla="*/ 3050955 w 3645387"/>
                    <a:gd name="connsiteY16" fmla="*/ 4030213 h 4134720"/>
                    <a:gd name="connsiteX17" fmla="*/ 3141874 w 3645387"/>
                    <a:gd name="connsiteY17" fmla="*/ 3309919 h 4134720"/>
                    <a:gd name="connsiteX18" fmla="*/ 2971230 w 3645387"/>
                    <a:gd name="connsiteY18" fmla="*/ 3014035 h 4134720"/>
                    <a:gd name="connsiteX19" fmla="*/ 2871297 w 3645387"/>
                    <a:gd name="connsiteY19" fmla="*/ 3024109 h 4134720"/>
                    <a:gd name="connsiteX20" fmla="*/ 1598243 w 3645387"/>
                    <a:gd name="connsiteY20" fmla="*/ 3024109 h 4134720"/>
                    <a:gd name="connsiteX21" fmla="*/ 1405123 w 3645387"/>
                    <a:gd name="connsiteY21" fmla="*/ 4134720 h 4134720"/>
                    <a:gd name="connsiteX22" fmla="*/ 1193545 w 3645387"/>
                    <a:gd name="connsiteY22" fmla="*/ 4134720 h 4134720"/>
                    <a:gd name="connsiteX23" fmla="*/ 971711 w 3645387"/>
                    <a:gd name="connsiteY23" fmla="*/ 2858972 h 4134720"/>
                    <a:gd name="connsiteX24" fmla="*/ 897065 w 3645387"/>
                    <a:gd name="connsiteY24" fmla="*/ 2797383 h 4134720"/>
                    <a:gd name="connsiteX25" fmla="*/ 670339 w 3645387"/>
                    <a:gd name="connsiteY25" fmla="*/ 2250019 h 4134720"/>
                    <a:gd name="connsiteX26" fmla="*/ 670339 w 3645387"/>
                    <a:gd name="connsiteY26" fmla="*/ 2063621 h 4134720"/>
                    <a:gd name="connsiteX27" fmla="*/ 673134 w 3645387"/>
                    <a:gd name="connsiteY27" fmla="*/ 2035903 h 4134720"/>
                    <a:gd name="connsiteX28" fmla="*/ 658218 w 3645387"/>
                    <a:gd name="connsiteY28" fmla="*/ 2032068 h 4134720"/>
                    <a:gd name="connsiteX29" fmla="*/ 0 w 3645387"/>
                    <a:gd name="connsiteY29" fmla="*/ 1137393 h 4134720"/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610302 w 3645387"/>
                    <a:gd name="connsiteY13" fmla="*/ 3233595 h 4134720"/>
                    <a:gd name="connsiteX14" fmla="*/ 3261482 w 3645387"/>
                    <a:gd name="connsiteY14" fmla="*/ 4086622 h 4134720"/>
                    <a:gd name="connsiteX15" fmla="*/ 3050955 w 3645387"/>
                    <a:gd name="connsiteY15" fmla="*/ 4030213 h 4134720"/>
                    <a:gd name="connsiteX16" fmla="*/ 3141874 w 3645387"/>
                    <a:gd name="connsiteY16" fmla="*/ 3309919 h 4134720"/>
                    <a:gd name="connsiteX17" fmla="*/ 2971230 w 3645387"/>
                    <a:gd name="connsiteY17" fmla="*/ 3014035 h 4134720"/>
                    <a:gd name="connsiteX18" fmla="*/ 2871297 w 3645387"/>
                    <a:gd name="connsiteY18" fmla="*/ 3024109 h 4134720"/>
                    <a:gd name="connsiteX19" fmla="*/ 1598243 w 3645387"/>
                    <a:gd name="connsiteY19" fmla="*/ 3024109 h 4134720"/>
                    <a:gd name="connsiteX20" fmla="*/ 1405123 w 3645387"/>
                    <a:gd name="connsiteY20" fmla="*/ 4134720 h 4134720"/>
                    <a:gd name="connsiteX21" fmla="*/ 1193545 w 3645387"/>
                    <a:gd name="connsiteY21" fmla="*/ 4134720 h 4134720"/>
                    <a:gd name="connsiteX22" fmla="*/ 971711 w 3645387"/>
                    <a:gd name="connsiteY22" fmla="*/ 2858972 h 4134720"/>
                    <a:gd name="connsiteX23" fmla="*/ 897065 w 3645387"/>
                    <a:gd name="connsiteY23" fmla="*/ 2797383 h 4134720"/>
                    <a:gd name="connsiteX24" fmla="*/ 670339 w 3645387"/>
                    <a:gd name="connsiteY24" fmla="*/ 2250019 h 4134720"/>
                    <a:gd name="connsiteX25" fmla="*/ 670339 w 3645387"/>
                    <a:gd name="connsiteY25" fmla="*/ 2063621 h 4134720"/>
                    <a:gd name="connsiteX26" fmla="*/ 673134 w 3645387"/>
                    <a:gd name="connsiteY26" fmla="*/ 2035903 h 4134720"/>
                    <a:gd name="connsiteX27" fmla="*/ 658218 w 3645387"/>
                    <a:gd name="connsiteY27" fmla="*/ 2032068 h 4134720"/>
                    <a:gd name="connsiteX28" fmla="*/ 0 w 3645387"/>
                    <a:gd name="connsiteY28" fmla="*/ 1137393 h 4134720"/>
                    <a:gd name="connsiteX29" fmla="*/ 0 w 3645387"/>
                    <a:gd name="connsiteY29" fmla="*/ 0 h 4134720"/>
                    <a:gd name="connsiteX0" fmla="*/ 0 w 3645387"/>
                    <a:gd name="connsiteY0" fmla="*/ 0 h 4134720"/>
                    <a:gd name="connsiteX1" fmla="*/ 676909 w 3645387"/>
                    <a:gd name="connsiteY1" fmla="*/ 0 h 4134720"/>
                    <a:gd name="connsiteX2" fmla="*/ 676909 w 3645387"/>
                    <a:gd name="connsiteY2" fmla="*/ 1137393 h 4134720"/>
                    <a:gd name="connsiteX3" fmla="*/ 936791 w 3645387"/>
                    <a:gd name="connsiteY3" fmla="*/ 1397275 h 4134720"/>
                    <a:gd name="connsiteX4" fmla="*/ 1056690 w 3645387"/>
                    <a:gd name="connsiteY4" fmla="*/ 1397275 h 4134720"/>
                    <a:gd name="connsiteX5" fmla="*/ 1143119 w 3645387"/>
                    <a:gd name="connsiteY5" fmla="*/ 1350363 h 4134720"/>
                    <a:gd name="connsiteX6" fmla="*/ 1444429 w 3645387"/>
                    <a:gd name="connsiteY6" fmla="*/ 1289531 h 4134720"/>
                    <a:gd name="connsiteX7" fmla="*/ 2871297 w 3645387"/>
                    <a:gd name="connsiteY7" fmla="*/ 1289531 h 4134720"/>
                    <a:gd name="connsiteX8" fmla="*/ 3645387 w 3645387"/>
                    <a:gd name="connsiteY8" fmla="*/ 2063621 h 4134720"/>
                    <a:gd name="connsiteX9" fmla="*/ 3645387 w 3645387"/>
                    <a:gd name="connsiteY9" fmla="*/ 2250019 h 4134720"/>
                    <a:gd name="connsiteX10" fmla="*/ 3629660 w 3645387"/>
                    <a:gd name="connsiteY10" fmla="*/ 2406025 h 4134720"/>
                    <a:gd name="connsiteX11" fmla="*/ 3618133 w 3645387"/>
                    <a:gd name="connsiteY11" fmla="*/ 2443162 h 4134720"/>
                    <a:gd name="connsiteX12" fmla="*/ 3618500 w 3645387"/>
                    <a:gd name="connsiteY12" fmla="*/ 3231398 h 4134720"/>
                    <a:gd name="connsiteX13" fmla="*/ 3261482 w 3645387"/>
                    <a:gd name="connsiteY13" fmla="*/ 4086622 h 4134720"/>
                    <a:gd name="connsiteX14" fmla="*/ 3050955 w 3645387"/>
                    <a:gd name="connsiteY14" fmla="*/ 4030213 h 4134720"/>
                    <a:gd name="connsiteX15" fmla="*/ 3141874 w 3645387"/>
                    <a:gd name="connsiteY15" fmla="*/ 3309919 h 4134720"/>
                    <a:gd name="connsiteX16" fmla="*/ 2971230 w 3645387"/>
                    <a:gd name="connsiteY16" fmla="*/ 3014035 h 4134720"/>
                    <a:gd name="connsiteX17" fmla="*/ 2871297 w 3645387"/>
                    <a:gd name="connsiteY17" fmla="*/ 3024109 h 4134720"/>
                    <a:gd name="connsiteX18" fmla="*/ 1598243 w 3645387"/>
                    <a:gd name="connsiteY18" fmla="*/ 3024109 h 4134720"/>
                    <a:gd name="connsiteX19" fmla="*/ 1405123 w 3645387"/>
                    <a:gd name="connsiteY19" fmla="*/ 4134720 h 4134720"/>
                    <a:gd name="connsiteX20" fmla="*/ 1193545 w 3645387"/>
                    <a:gd name="connsiteY20" fmla="*/ 4134720 h 4134720"/>
                    <a:gd name="connsiteX21" fmla="*/ 971711 w 3645387"/>
                    <a:gd name="connsiteY21" fmla="*/ 2858972 h 4134720"/>
                    <a:gd name="connsiteX22" fmla="*/ 897065 w 3645387"/>
                    <a:gd name="connsiteY22" fmla="*/ 2797383 h 4134720"/>
                    <a:gd name="connsiteX23" fmla="*/ 670339 w 3645387"/>
                    <a:gd name="connsiteY23" fmla="*/ 2250019 h 4134720"/>
                    <a:gd name="connsiteX24" fmla="*/ 670339 w 3645387"/>
                    <a:gd name="connsiteY24" fmla="*/ 2063621 h 4134720"/>
                    <a:gd name="connsiteX25" fmla="*/ 673134 w 3645387"/>
                    <a:gd name="connsiteY25" fmla="*/ 2035903 h 4134720"/>
                    <a:gd name="connsiteX26" fmla="*/ 658218 w 3645387"/>
                    <a:gd name="connsiteY26" fmla="*/ 2032068 h 4134720"/>
                    <a:gd name="connsiteX27" fmla="*/ 0 w 3645387"/>
                    <a:gd name="connsiteY27" fmla="*/ 1137393 h 4134720"/>
                    <a:gd name="connsiteX28" fmla="*/ 0 w 3645387"/>
                    <a:gd name="connsiteY28" fmla="*/ 0 h 4134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645387" h="4134720">
                      <a:moveTo>
                        <a:pt x="0" y="0"/>
                      </a:moveTo>
                      <a:lnTo>
                        <a:pt x="676909" y="0"/>
                      </a:lnTo>
                      <a:lnTo>
                        <a:pt x="676909" y="1137393"/>
                      </a:lnTo>
                      <a:cubicBezTo>
                        <a:pt x="676909" y="1280922"/>
                        <a:pt x="793262" y="1397275"/>
                        <a:pt x="936791" y="1397275"/>
                      </a:cubicBezTo>
                      <a:lnTo>
                        <a:pt x="1056690" y="1397275"/>
                      </a:lnTo>
                      <a:lnTo>
                        <a:pt x="1143119" y="1350363"/>
                      </a:lnTo>
                      <a:cubicBezTo>
                        <a:pt x="1235729" y="1311192"/>
                        <a:pt x="1337550" y="1289531"/>
                        <a:pt x="1444429" y="1289531"/>
                      </a:cubicBezTo>
                      <a:lnTo>
                        <a:pt x="2871297" y="1289531"/>
                      </a:lnTo>
                      <a:cubicBezTo>
                        <a:pt x="3298815" y="1289531"/>
                        <a:pt x="3645387" y="1636103"/>
                        <a:pt x="3645387" y="2063621"/>
                      </a:cubicBezTo>
                      <a:lnTo>
                        <a:pt x="3645387" y="2250019"/>
                      </a:lnTo>
                      <a:cubicBezTo>
                        <a:pt x="3645387" y="2303459"/>
                        <a:pt x="3639972" y="2355634"/>
                        <a:pt x="3629660" y="2406025"/>
                      </a:cubicBezTo>
                      <a:lnTo>
                        <a:pt x="3618133" y="2443162"/>
                      </a:lnTo>
                      <a:cubicBezTo>
                        <a:pt x="3618255" y="2705907"/>
                        <a:pt x="3618378" y="2968653"/>
                        <a:pt x="3618500" y="3231398"/>
                      </a:cubicBezTo>
                      <a:lnTo>
                        <a:pt x="3261482" y="4086622"/>
                      </a:lnTo>
                      <a:lnTo>
                        <a:pt x="3050955" y="4030213"/>
                      </a:lnTo>
                      <a:lnTo>
                        <a:pt x="3141874" y="3309919"/>
                      </a:lnTo>
                      <a:lnTo>
                        <a:pt x="2971230" y="3014035"/>
                      </a:lnTo>
                      <a:lnTo>
                        <a:pt x="2871297" y="3024109"/>
                      </a:lnTo>
                      <a:lnTo>
                        <a:pt x="1598243" y="3024109"/>
                      </a:lnTo>
                      <a:lnTo>
                        <a:pt x="1405123" y="4134720"/>
                      </a:lnTo>
                      <a:lnTo>
                        <a:pt x="1193545" y="4134720"/>
                      </a:lnTo>
                      <a:lnTo>
                        <a:pt x="971711" y="2858972"/>
                      </a:lnTo>
                      <a:lnTo>
                        <a:pt x="897065" y="2797383"/>
                      </a:lnTo>
                      <a:cubicBezTo>
                        <a:pt x="756982" y="2657301"/>
                        <a:pt x="670339" y="2463778"/>
                        <a:pt x="670339" y="2250019"/>
                      </a:cubicBezTo>
                      <a:lnTo>
                        <a:pt x="670339" y="2063621"/>
                      </a:lnTo>
                      <a:lnTo>
                        <a:pt x="673134" y="2035903"/>
                      </a:lnTo>
                      <a:lnTo>
                        <a:pt x="658218" y="2032068"/>
                      </a:lnTo>
                      <a:cubicBezTo>
                        <a:pt x="276880" y="1913459"/>
                        <a:pt x="0" y="1557760"/>
                        <a:pt x="0" y="113739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58" name="グループ化 657">
                  <a:extLst>
                    <a:ext uri="{FF2B5EF4-FFF2-40B4-BE49-F238E27FC236}">
                      <a16:creationId xmlns:a16="http://schemas.microsoft.com/office/drawing/2014/main" id="{28449389-3EB9-4A00-9D3C-5120C29063A7}"/>
                    </a:ext>
                  </a:extLst>
                </p:cNvPr>
                <p:cNvGrpSpPr/>
                <p:nvPr/>
              </p:nvGrpSpPr>
              <p:grpSpPr>
                <a:xfrm>
                  <a:off x="3977640" y="526653"/>
                  <a:ext cx="1363371" cy="2014795"/>
                  <a:chOff x="1752416" y="798099"/>
                  <a:chExt cx="1264358" cy="1868473"/>
                </a:xfrm>
                <a:grpFill/>
              </p:grpSpPr>
              <p:grpSp>
                <p:nvGrpSpPr>
                  <p:cNvPr id="661" name="グループ化 660">
                    <a:extLst>
                      <a:ext uri="{FF2B5EF4-FFF2-40B4-BE49-F238E27FC236}">
                        <a16:creationId xmlns:a16="http://schemas.microsoft.com/office/drawing/2014/main" id="{4EA85326-9B80-4D2F-9063-E4A6AE7B5855}"/>
                      </a:ext>
                    </a:extLst>
                  </p:cNvPr>
                  <p:cNvGrpSpPr/>
                  <p:nvPr/>
                </p:nvGrpSpPr>
                <p:grpSpPr>
                  <a:xfrm rot="189971" flipH="1">
                    <a:off x="2548897" y="798099"/>
                    <a:ext cx="307976" cy="820323"/>
                    <a:chOff x="1949450" y="552450"/>
                    <a:chExt cx="307976" cy="896488"/>
                  </a:xfrm>
                  <a:grpFill/>
                </p:grpSpPr>
                <p:sp>
                  <p:nvSpPr>
                    <p:cNvPr id="675" name="楕円 674">
                      <a:extLst>
                        <a:ext uri="{FF2B5EF4-FFF2-40B4-BE49-F238E27FC236}">
                          <a16:creationId xmlns:a16="http://schemas.microsoft.com/office/drawing/2014/main" id="{A6447910-7109-4745-A033-0A82B99F66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9450" y="552450"/>
                      <a:ext cx="307976" cy="8964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6" name="楕円 675">
                      <a:extLst>
                        <a:ext uri="{FF2B5EF4-FFF2-40B4-BE49-F238E27FC236}">
                          <a16:creationId xmlns:a16="http://schemas.microsoft.com/office/drawing/2014/main" id="{8C2E4B4D-A928-4161-816D-6F449A41A1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6187" y="648560"/>
                      <a:ext cx="175536" cy="68833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2" name="グループ化 661">
                    <a:extLst>
                      <a:ext uri="{FF2B5EF4-FFF2-40B4-BE49-F238E27FC236}">
                        <a16:creationId xmlns:a16="http://schemas.microsoft.com/office/drawing/2014/main" id="{87FC319A-C35D-4F8D-A060-4508566CA331}"/>
                      </a:ext>
                    </a:extLst>
                  </p:cNvPr>
                  <p:cNvGrpSpPr/>
                  <p:nvPr/>
                </p:nvGrpSpPr>
                <p:grpSpPr>
                  <a:xfrm rot="21410029">
                    <a:off x="1918029" y="798099"/>
                    <a:ext cx="307976" cy="820323"/>
                    <a:chOff x="1949450" y="552450"/>
                    <a:chExt cx="307976" cy="896488"/>
                  </a:xfrm>
                  <a:grpFill/>
                </p:grpSpPr>
                <p:sp>
                  <p:nvSpPr>
                    <p:cNvPr id="673" name="楕円 672">
                      <a:extLst>
                        <a:ext uri="{FF2B5EF4-FFF2-40B4-BE49-F238E27FC236}">
                          <a16:creationId xmlns:a16="http://schemas.microsoft.com/office/drawing/2014/main" id="{2165CDE5-777A-4F0C-A66D-3C9A0509BC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49450" y="552450"/>
                      <a:ext cx="307976" cy="896488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4" name="楕円 673">
                      <a:extLst>
                        <a:ext uri="{FF2B5EF4-FFF2-40B4-BE49-F238E27FC236}">
                          <a16:creationId xmlns:a16="http://schemas.microsoft.com/office/drawing/2014/main" id="{99ED4EB3-59CF-4C5A-9783-E8F96A1AB5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76187" y="648560"/>
                      <a:ext cx="175536" cy="68833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663" name="四角形: 角を丸くする 662">
                    <a:extLst>
                      <a:ext uri="{FF2B5EF4-FFF2-40B4-BE49-F238E27FC236}">
                        <a16:creationId xmlns:a16="http://schemas.microsoft.com/office/drawing/2014/main" id="{9C0E551A-91B4-4EC3-9B37-175F8770B744}"/>
                      </a:ext>
                    </a:extLst>
                  </p:cNvPr>
                  <p:cNvSpPr/>
                  <p:nvPr/>
                </p:nvSpPr>
                <p:spPr>
                  <a:xfrm>
                    <a:off x="1843306" y="1211103"/>
                    <a:ext cx="1071344" cy="1455469"/>
                  </a:xfrm>
                  <a:prstGeom prst="roundRect">
                    <a:avLst>
                      <a:gd name="adj" fmla="val 40517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4" name="四角形: 角を丸くする 663">
                    <a:extLst>
                      <a:ext uri="{FF2B5EF4-FFF2-40B4-BE49-F238E27FC236}">
                        <a16:creationId xmlns:a16="http://schemas.microsoft.com/office/drawing/2014/main" id="{3A49BAD2-4215-4A43-971C-4CEB2EC8E6CE}"/>
                      </a:ext>
                    </a:extLst>
                  </p:cNvPr>
                  <p:cNvSpPr/>
                  <p:nvPr/>
                </p:nvSpPr>
                <p:spPr>
                  <a:xfrm>
                    <a:off x="2113180" y="2038081"/>
                    <a:ext cx="546553" cy="510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5" name="四角形: 角を丸くする 664">
                    <a:extLst>
                      <a:ext uri="{FF2B5EF4-FFF2-40B4-BE49-F238E27FC236}">
                        <a16:creationId xmlns:a16="http://schemas.microsoft.com/office/drawing/2014/main" id="{72BBC35C-31A8-40AA-939B-E1650F3DBD92}"/>
                      </a:ext>
                    </a:extLst>
                  </p:cNvPr>
                  <p:cNvSpPr/>
                  <p:nvPr/>
                </p:nvSpPr>
                <p:spPr>
                  <a:xfrm>
                    <a:off x="2205256" y="1996175"/>
                    <a:ext cx="347444" cy="415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F6BA2AE7-37BA-426E-AE15-62045919B385}"/>
                      </a:ext>
                    </a:extLst>
                  </p:cNvPr>
                  <p:cNvSpPr/>
                  <p:nvPr/>
                </p:nvSpPr>
                <p:spPr>
                  <a:xfrm>
                    <a:off x="2110006" y="1938838"/>
                    <a:ext cx="549728" cy="372561"/>
                  </a:xfrm>
                  <a:custGeom>
                    <a:avLst/>
                    <a:gdLst>
                      <a:gd name="connsiteX0" fmla="*/ 163739 w 549728"/>
                      <a:gd name="connsiteY0" fmla="*/ 0 h 372561"/>
                      <a:gd name="connsiteX1" fmla="*/ 227474 w 549728"/>
                      <a:gd name="connsiteY1" fmla="*/ 12867 h 372561"/>
                      <a:gd name="connsiteX2" fmla="*/ 274864 w 549728"/>
                      <a:gd name="connsiteY2" fmla="*/ 44819 h 372561"/>
                      <a:gd name="connsiteX3" fmla="*/ 322254 w 549728"/>
                      <a:gd name="connsiteY3" fmla="*/ 12867 h 372561"/>
                      <a:gd name="connsiteX4" fmla="*/ 385989 w 549728"/>
                      <a:gd name="connsiteY4" fmla="*/ 0 h 372561"/>
                      <a:gd name="connsiteX5" fmla="*/ 549728 w 549728"/>
                      <a:gd name="connsiteY5" fmla="*/ 163739 h 372561"/>
                      <a:gd name="connsiteX6" fmla="*/ 549728 w 549728"/>
                      <a:gd name="connsiteY6" fmla="*/ 208822 h 372561"/>
                      <a:gd name="connsiteX7" fmla="*/ 385989 w 549728"/>
                      <a:gd name="connsiteY7" fmla="*/ 372561 h 372561"/>
                      <a:gd name="connsiteX8" fmla="*/ 322254 w 549728"/>
                      <a:gd name="connsiteY8" fmla="*/ 359694 h 372561"/>
                      <a:gd name="connsiteX9" fmla="*/ 274864 w 549728"/>
                      <a:gd name="connsiteY9" fmla="*/ 327742 h 372561"/>
                      <a:gd name="connsiteX10" fmla="*/ 227474 w 549728"/>
                      <a:gd name="connsiteY10" fmla="*/ 359694 h 372561"/>
                      <a:gd name="connsiteX11" fmla="*/ 163739 w 549728"/>
                      <a:gd name="connsiteY11" fmla="*/ 372561 h 372561"/>
                      <a:gd name="connsiteX12" fmla="*/ 0 w 549728"/>
                      <a:gd name="connsiteY12" fmla="*/ 208822 h 372561"/>
                      <a:gd name="connsiteX13" fmla="*/ 0 w 549728"/>
                      <a:gd name="connsiteY13" fmla="*/ 163739 h 372561"/>
                      <a:gd name="connsiteX14" fmla="*/ 163739 w 549728"/>
                      <a:gd name="connsiteY14" fmla="*/ 0 h 3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49728" h="372561">
                        <a:moveTo>
                          <a:pt x="163739" y="0"/>
                        </a:moveTo>
                        <a:cubicBezTo>
                          <a:pt x="186347" y="0"/>
                          <a:pt x="207884" y="4582"/>
                          <a:pt x="227474" y="12867"/>
                        </a:cubicBezTo>
                        <a:lnTo>
                          <a:pt x="274864" y="44819"/>
                        </a:lnTo>
                        <a:lnTo>
                          <a:pt x="322254" y="12867"/>
                        </a:lnTo>
                        <a:cubicBezTo>
                          <a:pt x="341844" y="4582"/>
                          <a:pt x="363381" y="0"/>
                          <a:pt x="385989" y="0"/>
                        </a:cubicBezTo>
                        <a:cubicBezTo>
                          <a:pt x="476420" y="0"/>
                          <a:pt x="549728" y="73308"/>
                          <a:pt x="549728" y="163739"/>
                        </a:cubicBezTo>
                        <a:lnTo>
                          <a:pt x="549728" y="208822"/>
                        </a:lnTo>
                        <a:cubicBezTo>
                          <a:pt x="549728" y="299253"/>
                          <a:pt x="476420" y="372561"/>
                          <a:pt x="385989" y="372561"/>
                        </a:cubicBezTo>
                        <a:cubicBezTo>
                          <a:pt x="363381" y="372561"/>
                          <a:pt x="341844" y="367979"/>
                          <a:pt x="322254" y="359694"/>
                        </a:cubicBezTo>
                        <a:lnTo>
                          <a:pt x="274864" y="327742"/>
                        </a:lnTo>
                        <a:lnTo>
                          <a:pt x="227474" y="359694"/>
                        </a:lnTo>
                        <a:cubicBezTo>
                          <a:pt x="207884" y="367979"/>
                          <a:pt x="186347" y="372561"/>
                          <a:pt x="163739" y="372561"/>
                        </a:cubicBezTo>
                        <a:cubicBezTo>
                          <a:pt x="73308" y="372561"/>
                          <a:pt x="0" y="299253"/>
                          <a:pt x="0" y="208822"/>
                        </a:cubicBezTo>
                        <a:lnTo>
                          <a:pt x="0" y="163739"/>
                        </a:lnTo>
                        <a:cubicBezTo>
                          <a:pt x="0" y="73308"/>
                          <a:pt x="73308" y="0"/>
                          <a:pt x="163739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7" name="四角形: 角を丸くする 666">
                    <a:extLst>
                      <a:ext uri="{FF2B5EF4-FFF2-40B4-BE49-F238E27FC236}">
                        <a16:creationId xmlns:a16="http://schemas.microsoft.com/office/drawing/2014/main" id="{0E9363FB-6FE7-4213-A0D2-B58F0C85F9C1}"/>
                      </a:ext>
                    </a:extLst>
                  </p:cNvPr>
                  <p:cNvSpPr/>
                  <p:nvPr/>
                </p:nvSpPr>
                <p:spPr>
                  <a:xfrm>
                    <a:off x="2240181" y="1881689"/>
                    <a:ext cx="277594" cy="2547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7C8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8" name="楕円 667">
                    <a:extLst>
                      <a:ext uri="{FF2B5EF4-FFF2-40B4-BE49-F238E27FC236}">
                        <a16:creationId xmlns:a16="http://schemas.microsoft.com/office/drawing/2014/main" id="{6B7A3391-138A-4753-8A92-9E094DF4EE4D}"/>
                      </a:ext>
                    </a:extLst>
                  </p:cNvPr>
                  <p:cNvSpPr/>
                  <p:nvPr/>
                </p:nvSpPr>
                <p:spPr>
                  <a:xfrm>
                    <a:off x="2005778" y="1586044"/>
                    <a:ext cx="251648" cy="251646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9" name="楕円 668">
                    <a:extLst>
                      <a:ext uri="{FF2B5EF4-FFF2-40B4-BE49-F238E27FC236}">
                        <a16:creationId xmlns:a16="http://schemas.microsoft.com/office/drawing/2014/main" id="{25D4D551-D2AA-4CC8-8AB9-EE4B090C6C61}"/>
                      </a:ext>
                    </a:extLst>
                  </p:cNvPr>
                  <p:cNvSpPr/>
                  <p:nvPr/>
                </p:nvSpPr>
                <p:spPr>
                  <a:xfrm>
                    <a:off x="2058757" y="1641181"/>
                    <a:ext cx="145688" cy="1456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0" name="楕円 669">
                    <a:extLst>
                      <a:ext uri="{FF2B5EF4-FFF2-40B4-BE49-F238E27FC236}">
                        <a16:creationId xmlns:a16="http://schemas.microsoft.com/office/drawing/2014/main" id="{1CFAE75E-B7C1-47F5-9C7A-2862F3DCE2B1}"/>
                      </a:ext>
                    </a:extLst>
                  </p:cNvPr>
                  <p:cNvSpPr/>
                  <p:nvPr/>
                </p:nvSpPr>
                <p:spPr>
                  <a:xfrm>
                    <a:off x="2526478" y="1586044"/>
                    <a:ext cx="251648" cy="251646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1" name="楕円 670">
                    <a:extLst>
                      <a:ext uri="{FF2B5EF4-FFF2-40B4-BE49-F238E27FC236}">
                        <a16:creationId xmlns:a16="http://schemas.microsoft.com/office/drawing/2014/main" id="{7ED361B8-4EAD-4D8E-A17D-C342E77BA50F}"/>
                      </a:ext>
                    </a:extLst>
                  </p:cNvPr>
                  <p:cNvSpPr/>
                  <p:nvPr/>
                </p:nvSpPr>
                <p:spPr>
                  <a:xfrm>
                    <a:off x="2579458" y="1641181"/>
                    <a:ext cx="145688" cy="1456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C930AE1D-352F-4781-A4F2-8DF05F77997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52416" y="1103581"/>
                    <a:ext cx="1264358" cy="610333"/>
                  </a:xfrm>
                  <a:custGeom>
                    <a:avLst/>
                    <a:gdLst>
                      <a:gd name="connsiteX0" fmla="*/ 742574 w 1264358"/>
                      <a:gd name="connsiteY0" fmla="*/ 610333 h 610333"/>
                      <a:gd name="connsiteX1" fmla="*/ 533018 w 1264358"/>
                      <a:gd name="connsiteY1" fmla="*/ 610333 h 610333"/>
                      <a:gd name="connsiteX2" fmla="*/ 100251 w 1264358"/>
                      <a:gd name="connsiteY2" fmla="*/ 225315 h 610333"/>
                      <a:gd name="connsiteX3" fmla="*/ 100251 w 1264358"/>
                      <a:gd name="connsiteY3" fmla="*/ 197738 h 610333"/>
                      <a:gd name="connsiteX4" fmla="*/ 70401 w 1264358"/>
                      <a:gd name="connsiteY4" fmla="*/ 152735 h 610333"/>
                      <a:gd name="connsiteX5" fmla="*/ 0 w 1264358"/>
                      <a:gd name="connsiteY5" fmla="*/ 70831 h 610333"/>
                      <a:gd name="connsiteX6" fmla="*/ 162017 w 1264358"/>
                      <a:gd name="connsiteY6" fmla="*/ 49501 h 610333"/>
                      <a:gd name="connsiteX7" fmla="*/ 182613 w 1264358"/>
                      <a:gd name="connsiteY7" fmla="*/ 57191 h 610333"/>
                      <a:gd name="connsiteX8" fmla="*/ 162512 w 1264358"/>
                      <a:gd name="connsiteY8" fmla="*/ 15388 h 610333"/>
                      <a:gd name="connsiteX9" fmla="*/ 324531 w 1264358"/>
                      <a:gd name="connsiteY9" fmla="*/ 36719 h 610333"/>
                      <a:gd name="connsiteX10" fmla="*/ 358597 w 1264358"/>
                      <a:gd name="connsiteY10" fmla="*/ 66345 h 610333"/>
                      <a:gd name="connsiteX11" fmla="*/ 346084 w 1264358"/>
                      <a:gd name="connsiteY11" fmla="*/ 0 h 610333"/>
                      <a:gd name="connsiteX12" fmla="*/ 542818 w 1264358"/>
                      <a:gd name="connsiteY12" fmla="*/ 130404 h 610333"/>
                      <a:gd name="connsiteX13" fmla="*/ 546623 w 1264358"/>
                      <a:gd name="connsiteY13" fmla="*/ 149252 h 610333"/>
                      <a:gd name="connsiteX14" fmla="*/ 546623 w 1264358"/>
                      <a:gd name="connsiteY14" fmla="*/ 170178 h 610333"/>
                      <a:gd name="connsiteX15" fmla="*/ 633033 w 1264358"/>
                      <a:gd name="connsiteY15" fmla="*/ 256588 h 610333"/>
                      <a:gd name="connsiteX16" fmla="*/ 719443 w 1264358"/>
                      <a:gd name="connsiteY16" fmla="*/ 170178 h 610333"/>
                      <a:gd name="connsiteX17" fmla="*/ 719443 w 1264358"/>
                      <a:gd name="connsiteY17" fmla="*/ 140793 h 610333"/>
                      <a:gd name="connsiteX18" fmla="*/ 721540 w 1264358"/>
                      <a:gd name="connsiteY18" fmla="*/ 130406 h 610333"/>
                      <a:gd name="connsiteX19" fmla="*/ 918274 w 1264358"/>
                      <a:gd name="connsiteY19" fmla="*/ 2 h 610333"/>
                      <a:gd name="connsiteX20" fmla="*/ 905761 w 1264358"/>
                      <a:gd name="connsiteY20" fmla="*/ 66346 h 610333"/>
                      <a:gd name="connsiteX21" fmla="*/ 939828 w 1264358"/>
                      <a:gd name="connsiteY21" fmla="*/ 36720 h 610333"/>
                      <a:gd name="connsiteX22" fmla="*/ 1101846 w 1264358"/>
                      <a:gd name="connsiteY22" fmla="*/ 15390 h 610333"/>
                      <a:gd name="connsiteX23" fmla="*/ 1081744 w 1264358"/>
                      <a:gd name="connsiteY23" fmla="*/ 57193 h 610333"/>
                      <a:gd name="connsiteX24" fmla="*/ 1102340 w 1264358"/>
                      <a:gd name="connsiteY24" fmla="*/ 49503 h 610333"/>
                      <a:gd name="connsiteX25" fmla="*/ 1264358 w 1264358"/>
                      <a:gd name="connsiteY25" fmla="*/ 70833 h 610333"/>
                      <a:gd name="connsiteX26" fmla="*/ 1193957 w 1264358"/>
                      <a:gd name="connsiteY26" fmla="*/ 152736 h 610333"/>
                      <a:gd name="connsiteX27" fmla="*/ 1175341 w 1264358"/>
                      <a:gd name="connsiteY27" fmla="*/ 180803 h 610333"/>
                      <a:gd name="connsiteX28" fmla="*/ 1175341 w 1264358"/>
                      <a:gd name="connsiteY28" fmla="*/ 225315 h 610333"/>
                      <a:gd name="connsiteX29" fmla="*/ 742574 w 1264358"/>
                      <a:gd name="connsiteY29" fmla="*/ 610333 h 6103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264358" h="610333">
                        <a:moveTo>
                          <a:pt x="742574" y="610333"/>
                        </a:moveTo>
                        <a:lnTo>
                          <a:pt x="533018" y="610333"/>
                        </a:lnTo>
                        <a:cubicBezTo>
                          <a:pt x="294007" y="610333"/>
                          <a:pt x="100251" y="437955"/>
                          <a:pt x="100251" y="225315"/>
                        </a:cubicBezTo>
                        <a:lnTo>
                          <a:pt x="100251" y="197738"/>
                        </a:lnTo>
                        <a:lnTo>
                          <a:pt x="70401" y="152735"/>
                        </a:lnTo>
                        <a:cubicBezTo>
                          <a:pt x="48721" y="124081"/>
                          <a:pt x="25219" y="96719"/>
                          <a:pt x="0" y="70831"/>
                        </a:cubicBezTo>
                        <a:cubicBezTo>
                          <a:pt x="51061" y="41351"/>
                          <a:pt x="109236" y="35358"/>
                          <a:pt x="162017" y="49501"/>
                        </a:cubicBezTo>
                        <a:lnTo>
                          <a:pt x="182613" y="57191"/>
                        </a:lnTo>
                        <a:lnTo>
                          <a:pt x="162512" y="15388"/>
                        </a:lnTo>
                        <a:cubicBezTo>
                          <a:pt x="219463" y="128"/>
                          <a:pt x="277208" y="9398"/>
                          <a:pt x="324531" y="36719"/>
                        </a:cubicBezTo>
                        <a:lnTo>
                          <a:pt x="358597" y="66345"/>
                        </a:lnTo>
                        <a:lnTo>
                          <a:pt x="346084" y="0"/>
                        </a:lnTo>
                        <a:cubicBezTo>
                          <a:pt x="434524" y="1"/>
                          <a:pt x="510405" y="53772"/>
                          <a:pt x="542818" y="130404"/>
                        </a:cubicBezTo>
                        <a:lnTo>
                          <a:pt x="546623" y="149252"/>
                        </a:lnTo>
                        <a:lnTo>
                          <a:pt x="546623" y="170178"/>
                        </a:lnTo>
                        <a:cubicBezTo>
                          <a:pt x="546623" y="217901"/>
                          <a:pt x="585310" y="256588"/>
                          <a:pt x="633033" y="256588"/>
                        </a:cubicBezTo>
                        <a:cubicBezTo>
                          <a:pt x="680756" y="256588"/>
                          <a:pt x="719443" y="217901"/>
                          <a:pt x="719443" y="170178"/>
                        </a:cubicBezTo>
                        <a:lnTo>
                          <a:pt x="719443" y="140793"/>
                        </a:lnTo>
                        <a:lnTo>
                          <a:pt x="721540" y="130406"/>
                        </a:lnTo>
                        <a:cubicBezTo>
                          <a:pt x="753953" y="53773"/>
                          <a:pt x="829834" y="2"/>
                          <a:pt x="918274" y="2"/>
                        </a:cubicBezTo>
                        <a:lnTo>
                          <a:pt x="905761" y="66346"/>
                        </a:lnTo>
                        <a:lnTo>
                          <a:pt x="939828" y="36720"/>
                        </a:lnTo>
                        <a:cubicBezTo>
                          <a:pt x="987150" y="9399"/>
                          <a:pt x="1044895" y="130"/>
                          <a:pt x="1101846" y="15390"/>
                        </a:cubicBezTo>
                        <a:lnTo>
                          <a:pt x="1081744" y="57193"/>
                        </a:lnTo>
                        <a:lnTo>
                          <a:pt x="1102340" y="49503"/>
                        </a:lnTo>
                        <a:cubicBezTo>
                          <a:pt x="1155121" y="35360"/>
                          <a:pt x="1213297" y="41353"/>
                          <a:pt x="1264358" y="70833"/>
                        </a:cubicBezTo>
                        <a:cubicBezTo>
                          <a:pt x="1239139" y="96721"/>
                          <a:pt x="1215637" y="124082"/>
                          <a:pt x="1193957" y="152736"/>
                        </a:cubicBezTo>
                        <a:lnTo>
                          <a:pt x="1175341" y="180803"/>
                        </a:lnTo>
                        <a:lnTo>
                          <a:pt x="1175341" y="225315"/>
                        </a:lnTo>
                        <a:cubicBezTo>
                          <a:pt x="1175341" y="437955"/>
                          <a:pt x="981585" y="610333"/>
                          <a:pt x="742574" y="61033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E718E85B-22A2-42A2-8A57-DCE45E91D818}"/>
                    </a:ext>
                  </a:extLst>
                </p:cNvPr>
                <p:cNvSpPr/>
                <p:nvPr/>
              </p:nvSpPr>
              <p:spPr>
                <a:xfrm>
                  <a:off x="5230808" y="5845826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60AE164A-0F8E-4340-A703-D94B4A0E998D}"/>
                    </a:ext>
                  </a:extLst>
                </p:cNvPr>
                <p:cNvSpPr/>
                <p:nvPr/>
              </p:nvSpPr>
              <p:spPr>
                <a:xfrm>
                  <a:off x="7148950" y="5845826"/>
                  <a:ext cx="559123" cy="233138"/>
                </a:xfrm>
                <a:custGeom>
                  <a:avLst/>
                  <a:gdLst>
                    <a:gd name="connsiteX0" fmla="*/ 268610 w 559123"/>
                    <a:gd name="connsiteY0" fmla="*/ 0 h 233138"/>
                    <a:gd name="connsiteX1" fmla="*/ 559123 w 559123"/>
                    <a:gd name="connsiteY1" fmla="*/ 204462 h 233138"/>
                    <a:gd name="connsiteX2" fmla="*/ 555016 w 559123"/>
                    <a:gd name="connsiteY2" fmla="*/ 233138 h 233138"/>
                    <a:gd name="connsiteX3" fmla="*/ 16016 w 559123"/>
                    <a:gd name="connsiteY3" fmla="*/ 233138 h 233138"/>
                    <a:gd name="connsiteX4" fmla="*/ 98607 w 559123"/>
                    <a:gd name="connsiteY4" fmla="*/ 132126 h 233138"/>
                    <a:gd name="connsiteX5" fmla="*/ 0 w 559123"/>
                    <a:gd name="connsiteY5" fmla="*/ 128110 h 233138"/>
                    <a:gd name="connsiteX6" fmla="*/ 927 w 559123"/>
                    <a:gd name="connsiteY6" fmla="*/ 124877 h 233138"/>
                    <a:gd name="connsiteX7" fmla="*/ 268610 w 559123"/>
                    <a:gd name="connsiteY7" fmla="*/ 0 h 2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9123" h="233138">
                      <a:moveTo>
                        <a:pt x="268610" y="0"/>
                      </a:moveTo>
                      <a:cubicBezTo>
                        <a:pt x="429056" y="0"/>
                        <a:pt x="559123" y="91541"/>
                        <a:pt x="559123" y="204462"/>
                      </a:cubicBezTo>
                      <a:lnTo>
                        <a:pt x="555016" y="233138"/>
                      </a:lnTo>
                      <a:lnTo>
                        <a:pt x="16016" y="233138"/>
                      </a:lnTo>
                      <a:lnTo>
                        <a:pt x="98607" y="132126"/>
                      </a:lnTo>
                      <a:lnTo>
                        <a:pt x="0" y="128110"/>
                      </a:lnTo>
                      <a:lnTo>
                        <a:pt x="927" y="124877"/>
                      </a:lnTo>
                      <a:cubicBezTo>
                        <a:pt x="45029" y="51492"/>
                        <a:pt x="148276" y="0"/>
                        <a:pt x="26861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C6A7838F-141C-4DD7-AC8E-17080AA7795D}"/>
                </a:ext>
              </a:extLst>
            </p:cNvPr>
            <p:cNvGrpSpPr/>
            <p:nvPr/>
          </p:nvGrpSpPr>
          <p:grpSpPr>
            <a:xfrm>
              <a:off x="2392178" y="3495675"/>
              <a:ext cx="2596147" cy="826159"/>
              <a:chOff x="4640639" y="3495675"/>
              <a:chExt cx="2596147" cy="826159"/>
            </a:xfrm>
          </p:grpSpPr>
          <p:sp>
            <p:nvSpPr>
              <p:cNvPr id="646" name="四角形: 角を丸くする 645">
                <a:extLst>
                  <a:ext uri="{FF2B5EF4-FFF2-40B4-BE49-F238E27FC236}">
                    <a16:creationId xmlns:a16="http://schemas.microsoft.com/office/drawing/2014/main" id="{FD8F65EB-19B0-490A-80CF-DB7A41DC63AD}"/>
                  </a:ext>
                </a:extLst>
              </p:cNvPr>
              <p:cNvSpPr/>
              <p:nvPr/>
            </p:nvSpPr>
            <p:spPr>
              <a:xfrm>
                <a:off x="4640639" y="3584454"/>
                <a:ext cx="2596147" cy="90571"/>
              </a:xfrm>
              <a:prstGeom prst="roundRect">
                <a:avLst/>
              </a:prstGeom>
              <a:pattFill prst="dkHorz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四角形: 角を丸くする 646">
                <a:extLst>
                  <a:ext uri="{FF2B5EF4-FFF2-40B4-BE49-F238E27FC236}">
                    <a16:creationId xmlns:a16="http://schemas.microsoft.com/office/drawing/2014/main" id="{10E174E3-EC5A-4D74-BB45-C0C867110ECD}"/>
                  </a:ext>
                </a:extLst>
              </p:cNvPr>
              <p:cNvSpPr/>
              <p:nvPr/>
            </p:nvSpPr>
            <p:spPr>
              <a:xfrm>
                <a:off x="4640639" y="3741616"/>
                <a:ext cx="2596147" cy="90571"/>
              </a:xfrm>
              <a:prstGeom prst="roundRect">
                <a:avLst/>
              </a:prstGeom>
              <a:pattFill prst="dkHorz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四角形: 角を丸くする 647">
                <a:extLst>
                  <a:ext uri="{FF2B5EF4-FFF2-40B4-BE49-F238E27FC236}">
                    <a16:creationId xmlns:a16="http://schemas.microsoft.com/office/drawing/2014/main" id="{B23A20EC-AE5B-41CB-8484-ABA32A3251A6}"/>
                  </a:ext>
                </a:extLst>
              </p:cNvPr>
              <p:cNvSpPr/>
              <p:nvPr/>
            </p:nvSpPr>
            <p:spPr>
              <a:xfrm>
                <a:off x="4640639" y="3903541"/>
                <a:ext cx="2596147" cy="90571"/>
              </a:xfrm>
              <a:prstGeom prst="roundRect">
                <a:avLst/>
              </a:prstGeom>
              <a:pattFill prst="dkHorz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四角形: 上の 2 つの角を丸める 648">
                <a:extLst>
                  <a:ext uri="{FF2B5EF4-FFF2-40B4-BE49-F238E27FC236}">
                    <a16:creationId xmlns:a16="http://schemas.microsoft.com/office/drawing/2014/main" id="{DB19B0EF-6E54-46DE-B9D8-910A47B8A960}"/>
                  </a:ext>
                </a:extLst>
              </p:cNvPr>
              <p:cNvSpPr/>
              <p:nvPr/>
            </p:nvSpPr>
            <p:spPr>
              <a:xfrm>
                <a:off x="4713472" y="3495675"/>
                <a:ext cx="110088" cy="826159"/>
              </a:xfrm>
              <a:prstGeom prst="round2SameRect">
                <a:avLst/>
              </a:prstGeom>
              <a:pattFill prst="dkVert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四角形: 上の 2 つの角を丸める 649">
                <a:extLst>
                  <a:ext uri="{FF2B5EF4-FFF2-40B4-BE49-F238E27FC236}">
                    <a16:creationId xmlns:a16="http://schemas.microsoft.com/office/drawing/2014/main" id="{C512497D-347A-4581-B38A-4FE7B40D8982}"/>
                  </a:ext>
                </a:extLst>
              </p:cNvPr>
              <p:cNvSpPr/>
              <p:nvPr/>
            </p:nvSpPr>
            <p:spPr>
              <a:xfrm>
                <a:off x="7061385" y="3495675"/>
                <a:ext cx="110088" cy="826159"/>
              </a:xfrm>
              <a:prstGeom prst="round2SameRect">
                <a:avLst/>
              </a:prstGeom>
              <a:pattFill prst="dkVert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千葉県と言えば・・・</a:t>
            </a:r>
          </a:p>
        </p:txBody>
      </p:sp>
      <p:sp>
        <p:nvSpPr>
          <p:cNvPr id="357" name="テキスト ボックス 356">
            <a:extLst>
              <a:ext uri="{FF2B5EF4-FFF2-40B4-BE49-F238E27FC236}">
                <a16:creationId xmlns:a16="http://schemas.microsoft.com/office/drawing/2014/main" id="{674476B3-9A7F-44EE-BA82-C7260DCFC9F2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ねぎ</a:t>
            </a:r>
          </a:p>
        </p:txBody>
      </p:sp>
      <p:sp>
        <p:nvSpPr>
          <p:cNvPr id="358" name="テキスト ボックス 357">
            <a:extLst>
              <a:ext uri="{FF2B5EF4-FFF2-40B4-BE49-F238E27FC236}">
                <a16:creationId xmlns:a16="http://schemas.microsoft.com/office/drawing/2014/main" id="{7AE82BE9-5587-4C23-B3CA-27742006580C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カブ</a:t>
            </a:r>
          </a:p>
        </p:txBody>
      </p:sp>
      <p:sp>
        <p:nvSpPr>
          <p:cNvPr id="359" name="テキスト ボックス 358">
            <a:extLst>
              <a:ext uri="{FF2B5EF4-FFF2-40B4-BE49-F238E27FC236}">
                <a16:creationId xmlns:a16="http://schemas.microsoft.com/office/drawing/2014/main" id="{6A23A609-FA0B-4447-B4EC-E7EEEC4C4A1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さといも</a:t>
            </a:r>
          </a:p>
        </p:txBody>
      </p:sp>
      <p:sp>
        <p:nvSpPr>
          <p:cNvPr id="360" name="テキスト ボックス 359">
            <a:extLst>
              <a:ext uri="{FF2B5EF4-FFF2-40B4-BE49-F238E27FC236}">
                <a16:creationId xmlns:a16="http://schemas.microsoft.com/office/drawing/2014/main" id="{FDBAC404-9E2B-4524-AB2C-01A26A16D8D5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ほうれん草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1" name="テキスト ボックス 360">
            <a:extLst>
              <a:ext uri="{FF2B5EF4-FFF2-40B4-BE49-F238E27FC236}">
                <a16:creationId xmlns:a16="http://schemas.microsoft.com/office/drawing/2014/main" id="{241A4F62-AD34-4B96-9981-02EF2BF86D6A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大根</a:t>
            </a:r>
          </a:p>
        </p:txBody>
      </p:sp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7FADECDB-5332-4041-A5A5-8379E48A5E97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さやいんげん</a:t>
            </a:r>
          </a:p>
        </p:txBody>
      </p: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CA250EB4-77B4-420B-9784-C4D90721DB71}"/>
              </a:ext>
            </a:extLst>
          </p:cNvPr>
          <p:cNvGrpSpPr/>
          <p:nvPr/>
        </p:nvGrpSpPr>
        <p:grpSpPr>
          <a:xfrm>
            <a:off x="714697" y="3779680"/>
            <a:ext cx="2805232" cy="2486987"/>
            <a:chOff x="714697" y="3779680"/>
            <a:chExt cx="2805232" cy="2486987"/>
          </a:xfrm>
        </p:grpSpPr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1D64E6E1-35B5-4D88-ADF8-DD1E69177C21}"/>
                </a:ext>
              </a:extLst>
            </p:cNvPr>
            <p:cNvGrpSpPr/>
            <p:nvPr/>
          </p:nvGrpSpPr>
          <p:grpSpPr>
            <a:xfrm rot="2309658">
              <a:off x="1625856" y="3779680"/>
              <a:ext cx="837820" cy="1990611"/>
              <a:chOff x="2405921" y="3776264"/>
              <a:chExt cx="837820" cy="1990611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9345D2E0-E4CF-4E25-9B09-2053CECE6F75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424" name="楕円 261">
                  <a:extLst>
                    <a:ext uri="{FF2B5EF4-FFF2-40B4-BE49-F238E27FC236}">
                      <a16:creationId xmlns:a16="http://schemas.microsoft.com/office/drawing/2014/main" id="{4BB63B0B-BA45-44CE-B52A-F4EEF77FDF40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5" name="月 424">
                  <a:extLst>
                    <a:ext uri="{FF2B5EF4-FFF2-40B4-BE49-F238E27FC236}">
                      <a16:creationId xmlns:a16="http://schemas.microsoft.com/office/drawing/2014/main" id="{AAFBC45D-5CFE-420D-8730-DA3B100AEA1C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2D037766-6EB8-4EA3-A376-B1B5C9CC6F4C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422" name="楕円 261">
                  <a:extLst>
                    <a:ext uri="{FF2B5EF4-FFF2-40B4-BE49-F238E27FC236}">
                      <a16:creationId xmlns:a16="http://schemas.microsoft.com/office/drawing/2014/main" id="{9B6F9D63-CB0E-4295-B9CC-ACF33D79E3CF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3" name="月 422">
                  <a:extLst>
                    <a:ext uri="{FF2B5EF4-FFF2-40B4-BE49-F238E27FC236}">
                      <a16:creationId xmlns:a16="http://schemas.microsoft.com/office/drawing/2014/main" id="{C55E4501-1EBE-4EA5-8E3F-7C0872969A53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053B4FA8-BC35-4E32-9525-9369C4220031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420" name="楕円 261">
                  <a:extLst>
                    <a:ext uri="{FF2B5EF4-FFF2-40B4-BE49-F238E27FC236}">
                      <a16:creationId xmlns:a16="http://schemas.microsoft.com/office/drawing/2014/main" id="{AC079E0B-871F-4442-BF12-94671454E1A1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1" name="月 420">
                  <a:extLst>
                    <a:ext uri="{FF2B5EF4-FFF2-40B4-BE49-F238E27FC236}">
                      <a16:creationId xmlns:a16="http://schemas.microsoft.com/office/drawing/2014/main" id="{0F1CA1C9-DA1B-4B0F-9C4B-64C4D4DF1EB2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A500081B-2052-40B0-8796-9707B65BB576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7200805D-BC30-43DD-95B4-478F6D2EC4FA}"/>
                </a:ext>
              </a:extLst>
            </p:cNvPr>
            <p:cNvGrpSpPr/>
            <p:nvPr/>
          </p:nvGrpSpPr>
          <p:grpSpPr>
            <a:xfrm>
              <a:off x="714697" y="3839507"/>
              <a:ext cx="2805232" cy="2427160"/>
              <a:chOff x="647126" y="3835666"/>
              <a:chExt cx="2805232" cy="2427160"/>
            </a:xfrm>
          </p:grpSpPr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FC7601D2-3A08-430A-B34E-F59084CD7DE7}"/>
                  </a:ext>
                </a:extLst>
              </p:cNvPr>
              <p:cNvGrpSpPr/>
              <p:nvPr/>
            </p:nvGrpSpPr>
            <p:grpSpPr>
              <a:xfrm>
                <a:off x="647126" y="4726127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FFB5A816-1C82-414D-BC14-F26E1E5B2DFF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E29A5ADE-3EBD-4D8C-B9B7-A44758AE68B7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5" name="楕円 414">
                    <a:extLst>
                      <a:ext uri="{FF2B5EF4-FFF2-40B4-BE49-F238E27FC236}">
                        <a16:creationId xmlns:a16="http://schemas.microsoft.com/office/drawing/2014/main" id="{03E5796A-145E-4E5F-938F-BA14A187ED83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903E6665-5DE2-468F-AA0C-322D00423665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31CE7BF8-735B-4072-9545-9BB17CD498A2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C710EB4F-1D5B-49AF-AC10-4F9FA198F5CD}"/>
                  </a:ext>
                </a:extLst>
              </p:cNvPr>
              <p:cNvGrpSpPr/>
              <p:nvPr/>
            </p:nvGrpSpPr>
            <p:grpSpPr>
              <a:xfrm rot="2680515">
                <a:off x="1202937" y="3835666"/>
                <a:ext cx="837820" cy="1990611"/>
                <a:chOff x="2405921" y="3776264"/>
                <a:chExt cx="837820" cy="1990611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5DB60990-2C72-43D9-831A-A5F830B32396}"/>
                    </a:ext>
                  </a:extLst>
                </p:cNvPr>
                <p:cNvGrpSpPr/>
                <p:nvPr/>
              </p:nvGrpSpPr>
              <p:grpSpPr>
                <a:xfrm rot="1625392">
                  <a:off x="2873164" y="4369049"/>
                  <a:ext cx="288898" cy="1008742"/>
                  <a:chOff x="2405921" y="3776265"/>
                  <a:chExt cx="558632" cy="1663584"/>
                </a:xfrm>
              </p:grpSpPr>
              <p:sp>
                <p:nvSpPr>
                  <p:cNvPr id="409" name="楕円 261">
                    <a:extLst>
                      <a:ext uri="{FF2B5EF4-FFF2-40B4-BE49-F238E27FC236}">
                        <a16:creationId xmlns:a16="http://schemas.microsoft.com/office/drawing/2014/main" id="{5B0C3680-6C1D-4BBE-BA10-7D5858590E07}"/>
                      </a:ext>
                    </a:extLst>
                  </p:cNvPr>
                  <p:cNvSpPr/>
                  <p:nvPr/>
                </p:nvSpPr>
                <p:spPr bwMode="auto">
                  <a:xfrm rot="19230367">
                    <a:off x="2405921" y="3776265"/>
                    <a:ext cx="494121" cy="618380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0" name="月 409">
                    <a:extLst>
                      <a:ext uri="{FF2B5EF4-FFF2-40B4-BE49-F238E27FC236}">
                        <a16:creationId xmlns:a16="http://schemas.microsoft.com/office/drawing/2014/main" id="{9B4DBE9E-237E-4BB7-A693-DAA9BEA3C921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8CC7AF35-5036-4EE2-AC86-263B2267499E}"/>
                    </a:ext>
                  </a:extLst>
                </p:cNvPr>
                <p:cNvGrpSpPr/>
                <p:nvPr/>
              </p:nvGrpSpPr>
              <p:grpSpPr>
                <a:xfrm rot="20683343">
                  <a:off x="2544034" y="4431106"/>
                  <a:ext cx="338736" cy="1008743"/>
                  <a:chOff x="2405921" y="3776264"/>
                  <a:chExt cx="558632" cy="1663585"/>
                </a:xfrm>
              </p:grpSpPr>
              <p:sp>
                <p:nvSpPr>
                  <p:cNvPr id="407" name="楕円 261">
                    <a:extLst>
                      <a:ext uri="{FF2B5EF4-FFF2-40B4-BE49-F238E27FC236}">
                        <a16:creationId xmlns:a16="http://schemas.microsoft.com/office/drawing/2014/main" id="{E833836E-288C-40AA-8804-7FAE47C0CC35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8" name="月 407">
                    <a:extLst>
                      <a:ext uri="{FF2B5EF4-FFF2-40B4-BE49-F238E27FC236}">
                        <a16:creationId xmlns:a16="http://schemas.microsoft.com/office/drawing/2014/main" id="{A5CA19B1-79EF-40A1-9D59-A9CFCECAA049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783D3B24-AD55-4E44-B587-06B43FFC5696}"/>
                    </a:ext>
                  </a:extLst>
                </p:cNvPr>
                <p:cNvGrpSpPr/>
                <p:nvPr/>
              </p:nvGrpSpPr>
              <p:grpSpPr>
                <a:xfrm>
                  <a:off x="2405921" y="3776264"/>
                  <a:ext cx="558632" cy="1663585"/>
                  <a:chOff x="2405921" y="3776264"/>
                  <a:chExt cx="558632" cy="1663585"/>
                </a:xfrm>
              </p:grpSpPr>
              <p:sp>
                <p:nvSpPr>
                  <p:cNvPr id="405" name="楕円 261">
                    <a:extLst>
                      <a:ext uri="{FF2B5EF4-FFF2-40B4-BE49-F238E27FC236}">
                        <a16:creationId xmlns:a16="http://schemas.microsoft.com/office/drawing/2014/main" id="{A9C6766E-1B9F-42BB-B4A7-B23B268DF4AE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6" name="月 405">
                    <a:extLst>
                      <a:ext uri="{FF2B5EF4-FFF2-40B4-BE49-F238E27FC236}">
                        <a16:creationId xmlns:a16="http://schemas.microsoft.com/office/drawing/2014/main" id="{F8191BCA-C085-484C-9DF3-6BA6028D1ED6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13233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FBFC6213-7932-4A7D-9759-D23DA884BEAF}"/>
                    </a:ext>
                  </a:extLst>
                </p:cNvPr>
                <p:cNvSpPr/>
                <p:nvPr/>
              </p:nvSpPr>
              <p:spPr bwMode="auto">
                <a:xfrm rot="11700000">
                  <a:off x="2716490" y="5243509"/>
                  <a:ext cx="527251" cy="523366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33A595B1-1B5F-416D-9A20-861A74B11871}"/>
                  </a:ext>
                </a:extLst>
              </p:cNvPr>
              <p:cNvGrpSpPr/>
              <p:nvPr/>
            </p:nvGrpSpPr>
            <p:grpSpPr>
              <a:xfrm rot="2309658">
                <a:off x="1465079" y="3978596"/>
                <a:ext cx="837820" cy="1990611"/>
                <a:chOff x="2405921" y="3776264"/>
                <a:chExt cx="837820" cy="1990611"/>
              </a:xfrm>
            </p:grpSpPr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DBA8E75E-FF4F-4F58-902B-5FFFA5FE47A2}"/>
                    </a:ext>
                  </a:extLst>
                </p:cNvPr>
                <p:cNvGrpSpPr/>
                <p:nvPr/>
              </p:nvGrpSpPr>
              <p:grpSpPr>
                <a:xfrm rot="1625392">
                  <a:off x="2873164" y="4369049"/>
                  <a:ext cx="288898" cy="1008742"/>
                  <a:chOff x="2405921" y="3776265"/>
                  <a:chExt cx="558632" cy="1663584"/>
                </a:xfrm>
              </p:grpSpPr>
              <p:sp>
                <p:nvSpPr>
                  <p:cNvPr id="399" name="楕円 261">
                    <a:extLst>
                      <a:ext uri="{FF2B5EF4-FFF2-40B4-BE49-F238E27FC236}">
                        <a16:creationId xmlns:a16="http://schemas.microsoft.com/office/drawing/2014/main" id="{0928BE23-06AC-444F-9868-CBA155B7AC70}"/>
                      </a:ext>
                    </a:extLst>
                  </p:cNvPr>
                  <p:cNvSpPr/>
                  <p:nvPr/>
                </p:nvSpPr>
                <p:spPr bwMode="auto">
                  <a:xfrm rot="19230367">
                    <a:off x="2405921" y="3776265"/>
                    <a:ext cx="494121" cy="618380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0" name="月 399">
                    <a:extLst>
                      <a:ext uri="{FF2B5EF4-FFF2-40B4-BE49-F238E27FC236}">
                        <a16:creationId xmlns:a16="http://schemas.microsoft.com/office/drawing/2014/main" id="{D0CF2DFC-D4F6-4C60-A5EA-F050220C1D81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28A22592-7473-4870-B463-389ABFE8D5C2}"/>
                    </a:ext>
                  </a:extLst>
                </p:cNvPr>
                <p:cNvGrpSpPr/>
                <p:nvPr/>
              </p:nvGrpSpPr>
              <p:grpSpPr>
                <a:xfrm rot="20683343">
                  <a:off x="2544034" y="4431106"/>
                  <a:ext cx="338736" cy="1008743"/>
                  <a:chOff x="2405921" y="3776264"/>
                  <a:chExt cx="558632" cy="1663585"/>
                </a:xfrm>
              </p:grpSpPr>
              <p:sp>
                <p:nvSpPr>
                  <p:cNvPr id="397" name="楕円 261">
                    <a:extLst>
                      <a:ext uri="{FF2B5EF4-FFF2-40B4-BE49-F238E27FC236}">
                        <a16:creationId xmlns:a16="http://schemas.microsoft.com/office/drawing/2014/main" id="{C70D658B-63C9-4C95-8A65-49427990B673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8" name="月 397">
                    <a:extLst>
                      <a:ext uri="{FF2B5EF4-FFF2-40B4-BE49-F238E27FC236}">
                        <a16:creationId xmlns:a16="http://schemas.microsoft.com/office/drawing/2014/main" id="{5BB1D643-A2FC-4146-91B5-C124780631D2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4A1CCF17-6878-4D64-9928-595F022EA8B9}"/>
                    </a:ext>
                  </a:extLst>
                </p:cNvPr>
                <p:cNvGrpSpPr/>
                <p:nvPr/>
              </p:nvGrpSpPr>
              <p:grpSpPr>
                <a:xfrm>
                  <a:off x="2405921" y="3776264"/>
                  <a:ext cx="558632" cy="1663585"/>
                  <a:chOff x="2405921" y="3776264"/>
                  <a:chExt cx="558632" cy="1663585"/>
                </a:xfrm>
              </p:grpSpPr>
              <p:sp>
                <p:nvSpPr>
                  <p:cNvPr id="395" name="楕円 261">
                    <a:extLst>
                      <a:ext uri="{FF2B5EF4-FFF2-40B4-BE49-F238E27FC236}">
                        <a16:creationId xmlns:a16="http://schemas.microsoft.com/office/drawing/2014/main" id="{474093FF-5B0B-4640-B1AD-B6B17142B2A7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6" name="月 395">
                    <a:extLst>
                      <a:ext uri="{FF2B5EF4-FFF2-40B4-BE49-F238E27FC236}">
                        <a16:creationId xmlns:a16="http://schemas.microsoft.com/office/drawing/2014/main" id="{9045CCF5-8B52-41C8-B80F-ED331B2EEA41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13233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7E880CBC-2A2E-469E-B109-CBB7BE62608F}"/>
                    </a:ext>
                  </a:extLst>
                </p:cNvPr>
                <p:cNvSpPr/>
                <p:nvPr/>
              </p:nvSpPr>
              <p:spPr bwMode="auto">
                <a:xfrm rot="11700000">
                  <a:off x="2716490" y="5243509"/>
                  <a:ext cx="527251" cy="523366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B1AEBF65-61BF-49FF-B66B-FBDEDA92A5C7}"/>
                  </a:ext>
                </a:extLst>
              </p:cNvPr>
              <p:cNvGrpSpPr/>
              <p:nvPr/>
            </p:nvGrpSpPr>
            <p:grpSpPr>
              <a:xfrm rot="3841288">
                <a:off x="2038143" y="4120747"/>
                <a:ext cx="837820" cy="1990611"/>
                <a:chOff x="2405921" y="3776264"/>
                <a:chExt cx="837820" cy="1990611"/>
              </a:xfrm>
            </p:grpSpPr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C124340D-2A27-407A-B84E-707591F88B0E}"/>
                    </a:ext>
                  </a:extLst>
                </p:cNvPr>
                <p:cNvGrpSpPr/>
                <p:nvPr/>
              </p:nvGrpSpPr>
              <p:grpSpPr>
                <a:xfrm rot="1625392">
                  <a:off x="2873164" y="4369049"/>
                  <a:ext cx="288898" cy="1008742"/>
                  <a:chOff x="2405921" y="3776265"/>
                  <a:chExt cx="558632" cy="1663584"/>
                </a:xfrm>
              </p:grpSpPr>
              <p:sp>
                <p:nvSpPr>
                  <p:cNvPr id="389" name="楕円 261">
                    <a:extLst>
                      <a:ext uri="{FF2B5EF4-FFF2-40B4-BE49-F238E27FC236}">
                        <a16:creationId xmlns:a16="http://schemas.microsoft.com/office/drawing/2014/main" id="{B7C20DC4-630E-4ADA-A11B-DE72DBE71888}"/>
                      </a:ext>
                    </a:extLst>
                  </p:cNvPr>
                  <p:cNvSpPr/>
                  <p:nvPr/>
                </p:nvSpPr>
                <p:spPr bwMode="auto">
                  <a:xfrm rot="19230367">
                    <a:off x="2405921" y="3776265"/>
                    <a:ext cx="494121" cy="618380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0" name="月 389">
                    <a:extLst>
                      <a:ext uri="{FF2B5EF4-FFF2-40B4-BE49-F238E27FC236}">
                        <a16:creationId xmlns:a16="http://schemas.microsoft.com/office/drawing/2014/main" id="{20E57AB4-692A-499C-A96B-57E6D788DE09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5311605B-8236-4987-8289-0DDB3C906C9B}"/>
                    </a:ext>
                  </a:extLst>
                </p:cNvPr>
                <p:cNvGrpSpPr/>
                <p:nvPr/>
              </p:nvGrpSpPr>
              <p:grpSpPr>
                <a:xfrm rot="20683343">
                  <a:off x="2544034" y="4431106"/>
                  <a:ext cx="338736" cy="1008743"/>
                  <a:chOff x="2405921" y="3776264"/>
                  <a:chExt cx="558632" cy="1663585"/>
                </a:xfrm>
              </p:grpSpPr>
              <p:sp>
                <p:nvSpPr>
                  <p:cNvPr id="387" name="楕円 261">
                    <a:extLst>
                      <a:ext uri="{FF2B5EF4-FFF2-40B4-BE49-F238E27FC236}">
                        <a16:creationId xmlns:a16="http://schemas.microsoft.com/office/drawing/2014/main" id="{B1B6243A-2C39-4ADA-83EC-CB9AEAAA6EDC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8" name="月 387">
                    <a:extLst>
                      <a:ext uri="{FF2B5EF4-FFF2-40B4-BE49-F238E27FC236}">
                        <a16:creationId xmlns:a16="http://schemas.microsoft.com/office/drawing/2014/main" id="{A7FBA895-CD74-48D9-8C46-E80D0C0C223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8718CD98-CA41-4A1E-9A1B-631C247AE369}"/>
                    </a:ext>
                  </a:extLst>
                </p:cNvPr>
                <p:cNvGrpSpPr/>
                <p:nvPr/>
              </p:nvGrpSpPr>
              <p:grpSpPr>
                <a:xfrm>
                  <a:off x="2405921" y="3776264"/>
                  <a:ext cx="558632" cy="1663585"/>
                  <a:chOff x="2405921" y="3776264"/>
                  <a:chExt cx="558632" cy="1663585"/>
                </a:xfrm>
              </p:grpSpPr>
              <p:sp>
                <p:nvSpPr>
                  <p:cNvPr id="385" name="楕円 261">
                    <a:extLst>
                      <a:ext uri="{FF2B5EF4-FFF2-40B4-BE49-F238E27FC236}">
                        <a16:creationId xmlns:a16="http://schemas.microsoft.com/office/drawing/2014/main" id="{D35DB926-27B0-4466-8844-91A7C8DE98F0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6" name="月 385">
                    <a:extLst>
                      <a:ext uri="{FF2B5EF4-FFF2-40B4-BE49-F238E27FC236}">
                        <a16:creationId xmlns:a16="http://schemas.microsoft.com/office/drawing/2014/main" id="{FBD6A5B8-B2C7-4733-AF6A-35400394FF7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13233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88EF6CA3-25EB-4032-8328-22BE910D6ABB}"/>
                    </a:ext>
                  </a:extLst>
                </p:cNvPr>
                <p:cNvSpPr/>
                <p:nvPr/>
              </p:nvSpPr>
              <p:spPr bwMode="auto">
                <a:xfrm rot="11700000">
                  <a:off x="2716490" y="5243509"/>
                  <a:ext cx="527251" cy="523366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DD5B3A3B-AA8D-448A-81CE-13DCF9767DD3}"/>
                  </a:ext>
                </a:extLst>
              </p:cNvPr>
              <p:cNvGrpSpPr/>
              <p:nvPr/>
            </p:nvGrpSpPr>
            <p:grpSpPr>
              <a:xfrm rot="2309658">
                <a:off x="2057927" y="3997415"/>
                <a:ext cx="914571" cy="1990611"/>
                <a:chOff x="2405921" y="3776264"/>
                <a:chExt cx="837820" cy="1990611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8FD1633C-9E84-4C4E-8752-024AEA877476}"/>
                    </a:ext>
                  </a:extLst>
                </p:cNvPr>
                <p:cNvGrpSpPr/>
                <p:nvPr/>
              </p:nvGrpSpPr>
              <p:grpSpPr>
                <a:xfrm rot="1625392">
                  <a:off x="2873164" y="4369049"/>
                  <a:ext cx="288898" cy="1008742"/>
                  <a:chOff x="2405921" y="3776265"/>
                  <a:chExt cx="558632" cy="1663584"/>
                </a:xfrm>
              </p:grpSpPr>
              <p:sp>
                <p:nvSpPr>
                  <p:cNvPr id="379" name="楕円 261">
                    <a:extLst>
                      <a:ext uri="{FF2B5EF4-FFF2-40B4-BE49-F238E27FC236}">
                        <a16:creationId xmlns:a16="http://schemas.microsoft.com/office/drawing/2014/main" id="{037C8983-5164-4883-9CC3-DE74D57889C1}"/>
                      </a:ext>
                    </a:extLst>
                  </p:cNvPr>
                  <p:cNvSpPr/>
                  <p:nvPr/>
                </p:nvSpPr>
                <p:spPr bwMode="auto">
                  <a:xfrm rot="19230367">
                    <a:off x="2405921" y="3776265"/>
                    <a:ext cx="494121" cy="618380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0" name="月 379">
                    <a:extLst>
                      <a:ext uri="{FF2B5EF4-FFF2-40B4-BE49-F238E27FC236}">
                        <a16:creationId xmlns:a16="http://schemas.microsoft.com/office/drawing/2014/main" id="{A3997D83-B0C4-442B-8D36-7A4DEF4D61E9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5028DFFD-7FB0-4014-BC82-6EFEC84C791F}"/>
                    </a:ext>
                  </a:extLst>
                </p:cNvPr>
                <p:cNvGrpSpPr/>
                <p:nvPr/>
              </p:nvGrpSpPr>
              <p:grpSpPr>
                <a:xfrm rot="20683343">
                  <a:off x="2544034" y="4431106"/>
                  <a:ext cx="338736" cy="1008743"/>
                  <a:chOff x="2405921" y="3776264"/>
                  <a:chExt cx="558632" cy="1663585"/>
                </a:xfrm>
              </p:grpSpPr>
              <p:sp>
                <p:nvSpPr>
                  <p:cNvPr id="377" name="楕円 261">
                    <a:extLst>
                      <a:ext uri="{FF2B5EF4-FFF2-40B4-BE49-F238E27FC236}">
                        <a16:creationId xmlns:a16="http://schemas.microsoft.com/office/drawing/2014/main" id="{E634D1FC-4800-4281-906D-0FD9A989F7AB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8" name="月 377">
                    <a:extLst>
                      <a:ext uri="{FF2B5EF4-FFF2-40B4-BE49-F238E27FC236}">
                        <a16:creationId xmlns:a16="http://schemas.microsoft.com/office/drawing/2014/main" id="{A28539E3-D485-4F9C-842E-FAA571F35D8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20579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4FDA220E-3866-44F0-8D96-41BCDD0ADBB2}"/>
                    </a:ext>
                  </a:extLst>
                </p:cNvPr>
                <p:cNvGrpSpPr/>
                <p:nvPr/>
              </p:nvGrpSpPr>
              <p:grpSpPr>
                <a:xfrm>
                  <a:off x="2405921" y="3776264"/>
                  <a:ext cx="558632" cy="1663585"/>
                  <a:chOff x="2405921" y="3776264"/>
                  <a:chExt cx="558632" cy="1663585"/>
                </a:xfrm>
              </p:grpSpPr>
              <p:sp>
                <p:nvSpPr>
                  <p:cNvPr id="375" name="楕円 261">
                    <a:extLst>
                      <a:ext uri="{FF2B5EF4-FFF2-40B4-BE49-F238E27FC236}">
                        <a16:creationId xmlns:a16="http://schemas.microsoft.com/office/drawing/2014/main" id="{0E86686F-FEF0-441D-8E30-AA9DD4AA065B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405921" y="3776264"/>
                    <a:ext cx="494122" cy="618379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6" name="月 375">
                    <a:extLst>
                      <a:ext uri="{FF2B5EF4-FFF2-40B4-BE49-F238E27FC236}">
                        <a16:creationId xmlns:a16="http://schemas.microsoft.com/office/drawing/2014/main" id="{FCCCB9ED-431A-4FC2-97A4-44C0FC131067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2716522" y="3909679"/>
                    <a:ext cx="248031" cy="1530170"/>
                  </a:xfrm>
                  <a:prstGeom prst="moon">
                    <a:avLst>
                      <a:gd name="adj" fmla="val 13233"/>
                    </a:avLst>
                  </a:pr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608C2ECA-EBD8-4D09-A5A3-44FFD9756A6A}"/>
                    </a:ext>
                  </a:extLst>
                </p:cNvPr>
                <p:cNvSpPr/>
                <p:nvPr/>
              </p:nvSpPr>
              <p:spPr bwMode="auto">
                <a:xfrm rot="11700000">
                  <a:off x="2716490" y="5243509"/>
                  <a:ext cx="527251" cy="523366"/>
                </a:xfrm>
                <a:custGeom>
                  <a:avLst/>
                  <a:gdLst>
                    <a:gd name="connsiteX0" fmla="*/ 561527 w 1209994"/>
                    <a:gd name="connsiteY0" fmla="*/ 0 h 1369205"/>
                    <a:gd name="connsiteX1" fmla="*/ 648464 w 1209994"/>
                    <a:gd name="connsiteY1" fmla="*/ 0 h 1369205"/>
                    <a:gd name="connsiteX2" fmla="*/ 743213 w 1209994"/>
                    <a:gd name="connsiteY2" fmla="*/ 213393 h 1369205"/>
                    <a:gd name="connsiteX3" fmla="*/ 840490 w 1209994"/>
                    <a:gd name="connsiteY3" fmla="*/ 242656 h 1369205"/>
                    <a:gd name="connsiteX4" fmla="*/ 1209994 w 1209994"/>
                    <a:gd name="connsiteY4" fmla="*/ 782893 h 1369205"/>
                    <a:gd name="connsiteX5" fmla="*/ 604997 w 1209994"/>
                    <a:gd name="connsiteY5" fmla="*/ 1369205 h 1369205"/>
                    <a:gd name="connsiteX6" fmla="*/ 0 w 1209994"/>
                    <a:gd name="connsiteY6" fmla="*/ 782893 h 1369205"/>
                    <a:gd name="connsiteX7" fmla="*/ 369505 w 1209994"/>
                    <a:gd name="connsiteY7" fmla="*/ 242656 h 1369205"/>
                    <a:gd name="connsiteX8" fmla="*/ 466778 w 1209994"/>
                    <a:gd name="connsiteY8" fmla="*/ 213394 h 136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09994" h="1369205">
                      <a:moveTo>
                        <a:pt x="561527" y="0"/>
                      </a:moveTo>
                      <a:lnTo>
                        <a:pt x="648464" y="0"/>
                      </a:lnTo>
                      <a:lnTo>
                        <a:pt x="743213" y="213393"/>
                      </a:lnTo>
                      <a:lnTo>
                        <a:pt x="840490" y="242656"/>
                      </a:lnTo>
                      <a:cubicBezTo>
                        <a:pt x="1057632" y="331664"/>
                        <a:pt x="1209994" y="540035"/>
                        <a:pt x="1209994" y="782893"/>
                      </a:cubicBezTo>
                      <a:cubicBezTo>
                        <a:pt x="1209994" y="1106704"/>
                        <a:pt x="939128" y="1369205"/>
                        <a:pt x="604997" y="1369205"/>
                      </a:cubicBezTo>
                      <a:cubicBezTo>
                        <a:pt x="270866" y="1369205"/>
                        <a:pt x="0" y="1106704"/>
                        <a:pt x="0" y="782893"/>
                      </a:cubicBezTo>
                      <a:cubicBezTo>
                        <a:pt x="0" y="540035"/>
                        <a:pt x="152362" y="331664"/>
                        <a:pt x="369505" y="242656"/>
                      </a:cubicBezTo>
                      <a:lnTo>
                        <a:pt x="466778" y="21339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82FD29BF-72FD-4FA8-804F-90B7673E81E7}"/>
              </a:ext>
            </a:extLst>
          </p:cNvPr>
          <p:cNvGrpSpPr/>
          <p:nvPr/>
        </p:nvGrpSpPr>
        <p:grpSpPr>
          <a:xfrm>
            <a:off x="3693436" y="4466210"/>
            <a:ext cx="2562286" cy="1771383"/>
            <a:chOff x="4977895" y="1646478"/>
            <a:chExt cx="2562286" cy="1771383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F4299B87-CE10-46CD-8333-6D2B02E31DD8}"/>
                </a:ext>
              </a:extLst>
            </p:cNvPr>
            <p:cNvGrpSpPr/>
            <p:nvPr/>
          </p:nvGrpSpPr>
          <p:grpSpPr>
            <a:xfrm>
              <a:off x="4977895" y="1881162"/>
              <a:ext cx="2562286" cy="1536699"/>
              <a:chOff x="746064" y="1894185"/>
              <a:chExt cx="2562286" cy="1536699"/>
            </a:xfrm>
          </p:grpSpPr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14B66391-9CF5-4E48-BB67-7E4E6BB1EAA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155E39B3-1259-459D-943D-BE91D0DFB08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DC2F3F3A-90EB-450B-AACD-E28DDD90829F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B93D664E-D97B-41C7-A3D9-B623F32DBDA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A2F36C91-0360-4839-987C-62BE4742999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701C369B-2CCD-433D-B7E2-FFD90DA59BAF}"/>
                </a:ext>
              </a:extLst>
            </p:cNvPr>
            <p:cNvGrpSpPr/>
            <p:nvPr/>
          </p:nvGrpSpPr>
          <p:grpSpPr>
            <a:xfrm>
              <a:off x="5190226" y="1646478"/>
              <a:ext cx="2049064" cy="1511831"/>
              <a:chOff x="7791495" y="5050013"/>
              <a:chExt cx="1652065" cy="1218919"/>
            </a:xfrm>
          </p:grpSpPr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9C095F77-A887-4DB7-BCD9-38E43EAD5265}"/>
                  </a:ext>
                </a:extLst>
              </p:cNvPr>
              <p:cNvGrpSpPr/>
              <p:nvPr/>
            </p:nvGrpSpPr>
            <p:grpSpPr>
              <a:xfrm>
                <a:off x="7791495" y="5050013"/>
                <a:ext cx="1389828" cy="908317"/>
                <a:chOff x="7859880" y="3095773"/>
                <a:chExt cx="1583266" cy="1034738"/>
              </a:xfrm>
            </p:grpSpPr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63418E88-804C-41F1-A70F-4C4D55785CAA}"/>
                    </a:ext>
                  </a:extLst>
                </p:cNvPr>
                <p:cNvGrpSpPr/>
                <p:nvPr/>
              </p:nvGrpSpPr>
              <p:grpSpPr>
                <a:xfrm rot="2700000">
                  <a:off x="7993866" y="296178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537" name="グループ化 536">
                    <a:extLst>
                      <a:ext uri="{FF2B5EF4-FFF2-40B4-BE49-F238E27FC236}">
                        <a16:creationId xmlns:a16="http://schemas.microsoft.com/office/drawing/2014/main" id="{C4951A89-02FA-43A1-946A-FE747DEE03F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54" name="楕円 261">
                      <a:extLst>
                        <a:ext uri="{FF2B5EF4-FFF2-40B4-BE49-F238E27FC236}">
                          <a16:creationId xmlns:a16="http://schemas.microsoft.com/office/drawing/2014/main" id="{DC79EBDF-F567-42E5-AD6A-5AA45C9509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5" name="楕円 554">
                      <a:extLst>
                        <a:ext uri="{FF2B5EF4-FFF2-40B4-BE49-F238E27FC236}">
                          <a16:creationId xmlns:a16="http://schemas.microsoft.com/office/drawing/2014/main" id="{A790D5BB-AE48-4260-8169-1F16BDB5DC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6" name="台形 555">
                      <a:extLst>
                        <a:ext uri="{FF2B5EF4-FFF2-40B4-BE49-F238E27FC236}">
                          <a16:creationId xmlns:a16="http://schemas.microsoft.com/office/drawing/2014/main" id="{7E84B393-C082-46CD-81B8-DDFE61B01E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38" name="グループ化 537">
                    <a:extLst>
                      <a:ext uri="{FF2B5EF4-FFF2-40B4-BE49-F238E27FC236}">
                        <a16:creationId xmlns:a16="http://schemas.microsoft.com/office/drawing/2014/main" id="{89B72E86-9B9B-4A78-B908-A9C2EFD983C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51" name="楕円 261">
                      <a:extLst>
                        <a:ext uri="{FF2B5EF4-FFF2-40B4-BE49-F238E27FC236}">
                          <a16:creationId xmlns:a16="http://schemas.microsoft.com/office/drawing/2014/main" id="{8C0DC5F1-7427-4C99-89E8-A873F8886D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2" name="楕円 551">
                      <a:extLst>
                        <a:ext uri="{FF2B5EF4-FFF2-40B4-BE49-F238E27FC236}">
                          <a16:creationId xmlns:a16="http://schemas.microsoft.com/office/drawing/2014/main" id="{7648664F-1015-4849-977F-AEBBAC8C52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3" name="台形 552">
                      <a:extLst>
                        <a:ext uri="{FF2B5EF4-FFF2-40B4-BE49-F238E27FC236}">
                          <a16:creationId xmlns:a16="http://schemas.microsoft.com/office/drawing/2014/main" id="{CD9B287F-B98F-4C5A-94E6-AA0A689978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39" name="グループ化 538">
                    <a:extLst>
                      <a:ext uri="{FF2B5EF4-FFF2-40B4-BE49-F238E27FC236}">
                        <a16:creationId xmlns:a16="http://schemas.microsoft.com/office/drawing/2014/main" id="{37F2BE82-7F33-4D02-9CDA-AA59CD95B84C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48" name="楕円 261">
                      <a:extLst>
                        <a:ext uri="{FF2B5EF4-FFF2-40B4-BE49-F238E27FC236}">
                          <a16:creationId xmlns:a16="http://schemas.microsoft.com/office/drawing/2014/main" id="{2168503B-8D54-4224-82C6-31A726427C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9" name="楕円 548">
                      <a:extLst>
                        <a:ext uri="{FF2B5EF4-FFF2-40B4-BE49-F238E27FC236}">
                          <a16:creationId xmlns:a16="http://schemas.microsoft.com/office/drawing/2014/main" id="{FAC88E08-E943-45E3-8D80-DF7BE47ACD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50" name="台形 549">
                      <a:extLst>
                        <a:ext uri="{FF2B5EF4-FFF2-40B4-BE49-F238E27FC236}">
                          <a16:creationId xmlns:a16="http://schemas.microsoft.com/office/drawing/2014/main" id="{A0A89F0B-8D6D-4F4B-BB85-72561943CE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40" name="グループ化 539">
                    <a:extLst>
                      <a:ext uri="{FF2B5EF4-FFF2-40B4-BE49-F238E27FC236}">
                        <a16:creationId xmlns:a16="http://schemas.microsoft.com/office/drawing/2014/main" id="{83C99F7B-D4EC-42DE-8609-5DCB29C9E93C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45" name="楕円 261">
                      <a:extLst>
                        <a:ext uri="{FF2B5EF4-FFF2-40B4-BE49-F238E27FC236}">
                          <a16:creationId xmlns:a16="http://schemas.microsoft.com/office/drawing/2014/main" id="{A0E85141-0DDB-4A06-BC84-BE67C49528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6" name="楕円 545">
                      <a:extLst>
                        <a:ext uri="{FF2B5EF4-FFF2-40B4-BE49-F238E27FC236}">
                          <a16:creationId xmlns:a16="http://schemas.microsoft.com/office/drawing/2014/main" id="{C76E3CF5-AC63-4FE1-B231-420FE33B06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7" name="台形 546">
                      <a:extLst>
                        <a:ext uri="{FF2B5EF4-FFF2-40B4-BE49-F238E27FC236}">
                          <a16:creationId xmlns:a16="http://schemas.microsoft.com/office/drawing/2014/main" id="{86AD9F21-C8B0-4D69-86E1-F6687386A3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41" name="グループ化 540">
                    <a:extLst>
                      <a:ext uri="{FF2B5EF4-FFF2-40B4-BE49-F238E27FC236}">
                        <a16:creationId xmlns:a16="http://schemas.microsoft.com/office/drawing/2014/main" id="{6E72F4FF-F655-483B-A56C-98FCECF4046B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42" name="楕円 261">
                      <a:extLst>
                        <a:ext uri="{FF2B5EF4-FFF2-40B4-BE49-F238E27FC236}">
                          <a16:creationId xmlns:a16="http://schemas.microsoft.com/office/drawing/2014/main" id="{7F0332E6-F015-43BD-A359-76526882BA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3" name="楕円 542">
                      <a:extLst>
                        <a:ext uri="{FF2B5EF4-FFF2-40B4-BE49-F238E27FC236}">
                          <a16:creationId xmlns:a16="http://schemas.microsoft.com/office/drawing/2014/main" id="{ECA8EA64-CFFC-4367-8EFF-B0BF541D4C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44" name="台形 543">
                      <a:extLst>
                        <a:ext uri="{FF2B5EF4-FFF2-40B4-BE49-F238E27FC236}">
                          <a16:creationId xmlns:a16="http://schemas.microsoft.com/office/drawing/2014/main" id="{38AF48E3-1ECC-4D69-9DD1-1DB8E703F4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495" name="グループ化 494">
                  <a:extLst>
                    <a:ext uri="{FF2B5EF4-FFF2-40B4-BE49-F238E27FC236}">
                      <a16:creationId xmlns:a16="http://schemas.microsoft.com/office/drawing/2014/main" id="{940D1E92-5F88-4B51-B7DD-88FFFD11D06C}"/>
                    </a:ext>
                  </a:extLst>
                </p:cNvPr>
                <p:cNvGrpSpPr/>
                <p:nvPr/>
              </p:nvGrpSpPr>
              <p:grpSpPr>
                <a:xfrm rot="3600000">
                  <a:off x="8547556" y="302047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517" name="グループ化 516">
                    <a:extLst>
                      <a:ext uri="{FF2B5EF4-FFF2-40B4-BE49-F238E27FC236}">
                        <a16:creationId xmlns:a16="http://schemas.microsoft.com/office/drawing/2014/main" id="{CFC0071A-C545-47B2-9411-F74F3AFA7F8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34" name="楕円 261">
                      <a:extLst>
                        <a:ext uri="{FF2B5EF4-FFF2-40B4-BE49-F238E27FC236}">
                          <a16:creationId xmlns:a16="http://schemas.microsoft.com/office/drawing/2014/main" id="{C78A8E4E-838D-4633-B5E3-CE36D92AA8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35" name="楕円 534">
                      <a:extLst>
                        <a:ext uri="{FF2B5EF4-FFF2-40B4-BE49-F238E27FC236}">
                          <a16:creationId xmlns:a16="http://schemas.microsoft.com/office/drawing/2014/main" id="{C4547D57-9E91-46FD-82BC-5817AE13E0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36" name="台形 535">
                      <a:extLst>
                        <a:ext uri="{FF2B5EF4-FFF2-40B4-BE49-F238E27FC236}">
                          <a16:creationId xmlns:a16="http://schemas.microsoft.com/office/drawing/2014/main" id="{0BC6F1C6-4186-4119-9D5A-DF9518765D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18" name="グループ化 517">
                    <a:extLst>
                      <a:ext uri="{FF2B5EF4-FFF2-40B4-BE49-F238E27FC236}">
                        <a16:creationId xmlns:a16="http://schemas.microsoft.com/office/drawing/2014/main" id="{AFC2959E-7F2A-46C8-B23F-067123110E7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31" name="楕円 261">
                      <a:extLst>
                        <a:ext uri="{FF2B5EF4-FFF2-40B4-BE49-F238E27FC236}">
                          <a16:creationId xmlns:a16="http://schemas.microsoft.com/office/drawing/2014/main" id="{54A0C644-A9FA-4B94-99B6-7812AC0D9B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32" name="楕円 531">
                      <a:extLst>
                        <a:ext uri="{FF2B5EF4-FFF2-40B4-BE49-F238E27FC236}">
                          <a16:creationId xmlns:a16="http://schemas.microsoft.com/office/drawing/2014/main" id="{34BA2DF5-E4CD-45AD-9B27-ABBA2C4AC0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33" name="台形 532">
                      <a:extLst>
                        <a:ext uri="{FF2B5EF4-FFF2-40B4-BE49-F238E27FC236}">
                          <a16:creationId xmlns:a16="http://schemas.microsoft.com/office/drawing/2014/main" id="{E9CFAF12-567A-4331-92CC-1AC071EC17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19" name="グループ化 518">
                    <a:extLst>
                      <a:ext uri="{FF2B5EF4-FFF2-40B4-BE49-F238E27FC236}">
                        <a16:creationId xmlns:a16="http://schemas.microsoft.com/office/drawing/2014/main" id="{890119AE-F86B-4FBC-B7B6-0E2235967ECF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28" name="楕円 261">
                      <a:extLst>
                        <a:ext uri="{FF2B5EF4-FFF2-40B4-BE49-F238E27FC236}">
                          <a16:creationId xmlns:a16="http://schemas.microsoft.com/office/drawing/2014/main" id="{0EA8ECEF-78E4-419D-879A-299E113679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9" name="楕円 528">
                      <a:extLst>
                        <a:ext uri="{FF2B5EF4-FFF2-40B4-BE49-F238E27FC236}">
                          <a16:creationId xmlns:a16="http://schemas.microsoft.com/office/drawing/2014/main" id="{68D26CB5-ED8F-49BE-9963-A0EA1CE3C1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30" name="台形 529">
                      <a:extLst>
                        <a:ext uri="{FF2B5EF4-FFF2-40B4-BE49-F238E27FC236}">
                          <a16:creationId xmlns:a16="http://schemas.microsoft.com/office/drawing/2014/main" id="{684F442F-BF37-4ACD-A220-EE93519187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20" name="グループ化 519">
                    <a:extLst>
                      <a:ext uri="{FF2B5EF4-FFF2-40B4-BE49-F238E27FC236}">
                        <a16:creationId xmlns:a16="http://schemas.microsoft.com/office/drawing/2014/main" id="{F341AE1B-089C-4CA7-9BB1-78A3D940B68E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25" name="楕円 261">
                      <a:extLst>
                        <a:ext uri="{FF2B5EF4-FFF2-40B4-BE49-F238E27FC236}">
                          <a16:creationId xmlns:a16="http://schemas.microsoft.com/office/drawing/2014/main" id="{78C474F8-E4DE-4976-87B8-1613D952F1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6" name="楕円 525">
                      <a:extLst>
                        <a:ext uri="{FF2B5EF4-FFF2-40B4-BE49-F238E27FC236}">
                          <a16:creationId xmlns:a16="http://schemas.microsoft.com/office/drawing/2014/main" id="{1350A136-7C42-4C95-ACC9-15B7208A46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7" name="台形 526">
                      <a:extLst>
                        <a:ext uri="{FF2B5EF4-FFF2-40B4-BE49-F238E27FC236}">
                          <a16:creationId xmlns:a16="http://schemas.microsoft.com/office/drawing/2014/main" id="{36EA5F2D-8DFD-464A-ACCD-435B12FBDE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21" name="グループ化 520">
                    <a:extLst>
                      <a:ext uri="{FF2B5EF4-FFF2-40B4-BE49-F238E27FC236}">
                        <a16:creationId xmlns:a16="http://schemas.microsoft.com/office/drawing/2014/main" id="{2BD0100A-FA49-4A10-ADC2-7DB9AFC2EB84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22" name="楕円 261">
                      <a:extLst>
                        <a:ext uri="{FF2B5EF4-FFF2-40B4-BE49-F238E27FC236}">
                          <a16:creationId xmlns:a16="http://schemas.microsoft.com/office/drawing/2014/main" id="{BDE58EE2-CC0D-4AAC-A718-08EB5B19D2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3" name="楕円 522">
                      <a:extLst>
                        <a:ext uri="{FF2B5EF4-FFF2-40B4-BE49-F238E27FC236}">
                          <a16:creationId xmlns:a16="http://schemas.microsoft.com/office/drawing/2014/main" id="{83B53A5D-354A-43B3-8C7E-0B5F432E61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4" name="台形 523">
                      <a:extLst>
                        <a:ext uri="{FF2B5EF4-FFF2-40B4-BE49-F238E27FC236}">
                          <a16:creationId xmlns:a16="http://schemas.microsoft.com/office/drawing/2014/main" id="{55459D38-6BC6-4D26-A8CF-3B8557392C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496" name="グループ化 495">
                  <a:extLst>
                    <a:ext uri="{FF2B5EF4-FFF2-40B4-BE49-F238E27FC236}">
                      <a16:creationId xmlns:a16="http://schemas.microsoft.com/office/drawing/2014/main" id="{D7F2F540-3800-4F71-98EC-814C6BF6DEED}"/>
                    </a:ext>
                  </a:extLst>
                </p:cNvPr>
                <p:cNvGrpSpPr/>
                <p:nvPr/>
              </p:nvGrpSpPr>
              <p:grpSpPr>
                <a:xfrm rot="2700000">
                  <a:off x="8135451" y="3234921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497" name="グループ化 496">
                    <a:extLst>
                      <a:ext uri="{FF2B5EF4-FFF2-40B4-BE49-F238E27FC236}">
                        <a16:creationId xmlns:a16="http://schemas.microsoft.com/office/drawing/2014/main" id="{18DE08C5-F435-49C3-A40A-44C7EFC60E8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14" name="楕円 261">
                      <a:extLst>
                        <a:ext uri="{FF2B5EF4-FFF2-40B4-BE49-F238E27FC236}">
                          <a16:creationId xmlns:a16="http://schemas.microsoft.com/office/drawing/2014/main" id="{1B8FFE0C-E035-4AED-9AE3-7A6728CE60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5" name="楕円 514">
                      <a:extLst>
                        <a:ext uri="{FF2B5EF4-FFF2-40B4-BE49-F238E27FC236}">
                          <a16:creationId xmlns:a16="http://schemas.microsoft.com/office/drawing/2014/main" id="{D02E18E7-4985-4713-ADA4-E30B6334E6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6" name="台形 515">
                      <a:extLst>
                        <a:ext uri="{FF2B5EF4-FFF2-40B4-BE49-F238E27FC236}">
                          <a16:creationId xmlns:a16="http://schemas.microsoft.com/office/drawing/2014/main" id="{846A91A6-C6E8-4CC4-B251-E918DBF18B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98" name="グループ化 497">
                    <a:extLst>
                      <a:ext uri="{FF2B5EF4-FFF2-40B4-BE49-F238E27FC236}">
                        <a16:creationId xmlns:a16="http://schemas.microsoft.com/office/drawing/2014/main" id="{A2D3E433-585F-470A-B1E2-266166A7A92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511" name="楕円 261">
                      <a:extLst>
                        <a:ext uri="{FF2B5EF4-FFF2-40B4-BE49-F238E27FC236}">
                          <a16:creationId xmlns:a16="http://schemas.microsoft.com/office/drawing/2014/main" id="{4F2DA121-D9B4-49EF-A66D-561F7947B7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2" name="楕円 511">
                      <a:extLst>
                        <a:ext uri="{FF2B5EF4-FFF2-40B4-BE49-F238E27FC236}">
                          <a16:creationId xmlns:a16="http://schemas.microsoft.com/office/drawing/2014/main" id="{71358531-8CC9-4302-9817-B1EFC3F84F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3" name="台形 512">
                      <a:extLst>
                        <a:ext uri="{FF2B5EF4-FFF2-40B4-BE49-F238E27FC236}">
                          <a16:creationId xmlns:a16="http://schemas.microsoft.com/office/drawing/2014/main" id="{2797C7AB-691B-46D1-BB98-D65276BBC5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488E1590-0CA1-491A-837D-CFE8EE5804B4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08" name="楕円 261">
                      <a:extLst>
                        <a:ext uri="{FF2B5EF4-FFF2-40B4-BE49-F238E27FC236}">
                          <a16:creationId xmlns:a16="http://schemas.microsoft.com/office/drawing/2014/main" id="{4BB64261-07D6-4377-945B-2E5DE3B89E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9" name="楕円 508">
                      <a:extLst>
                        <a:ext uri="{FF2B5EF4-FFF2-40B4-BE49-F238E27FC236}">
                          <a16:creationId xmlns:a16="http://schemas.microsoft.com/office/drawing/2014/main" id="{D1218F90-39E0-4228-9458-20D31DE245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0" name="台形 509">
                      <a:extLst>
                        <a:ext uri="{FF2B5EF4-FFF2-40B4-BE49-F238E27FC236}">
                          <a16:creationId xmlns:a16="http://schemas.microsoft.com/office/drawing/2014/main" id="{7B5706A4-2F94-436B-9B93-3B2D2A7B79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00" name="グループ化 499">
                    <a:extLst>
                      <a:ext uri="{FF2B5EF4-FFF2-40B4-BE49-F238E27FC236}">
                        <a16:creationId xmlns:a16="http://schemas.microsoft.com/office/drawing/2014/main" id="{BB660514-AC14-4AD0-8304-8EB65922C95F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05" name="楕円 261">
                      <a:extLst>
                        <a:ext uri="{FF2B5EF4-FFF2-40B4-BE49-F238E27FC236}">
                          <a16:creationId xmlns:a16="http://schemas.microsoft.com/office/drawing/2014/main" id="{0B6BF741-7FD2-4520-85C6-8D1AC58925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6" name="楕円 505">
                      <a:extLst>
                        <a:ext uri="{FF2B5EF4-FFF2-40B4-BE49-F238E27FC236}">
                          <a16:creationId xmlns:a16="http://schemas.microsoft.com/office/drawing/2014/main" id="{6557E560-B730-4AB8-9E11-B6028AED0A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7" name="台形 506">
                      <a:extLst>
                        <a:ext uri="{FF2B5EF4-FFF2-40B4-BE49-F238E27FC236}">
                          <a16:creationId xmlns:a16="http://schemas.microsoft.com/office/drawing/2014/main" id="{679C090E-14FF-4015-AD6A-E095D8B3E1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501" name="グループ化 500">
                    <a:extLst>
                      <a:ext uri="{FF2B5EF4-FFF2-40B4-BE49-F238E27FC236}">
                        <a16:creationId xmlns:a16="http://schemas.microsoft.com/office/drawing/2014/main" id="{91C81D4D-A775-4983-948D-7E230C316107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502" name="楕円 261">
                      <a:extLst>
                        <a:ext uri="{FF2B5EF4-FFF2-40B4-BE49-F238E27FC236}">
                          <a16:creationId xmlns:a16="http://schemas.microsoft.com/office/drawing/2014/main" id="{07F943EA-6113-48B0-8D26-94D50C8BA8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3" name="楕円 502">
                      <a:extLst>
                        <a:ext uri="{FF2B5EF4-FFF2-40B4-BE49-F238E27FC236}">
                          <a16:creationId xmlns:a16="http://schemas.microsoft.com/office/drawing/2014/main" id="{7F5F2184-76AD-4B1B-9053-85B9D57A51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4" name="台形 503">
                      <a:extLst>
                        <a:ext uri="{FF2B5EF4-FFF2-40B4-BE49-F238E27FC236}">
                          <a16:creationId xmlns:a16="http://schemas.microsoft.com/office/drawing/2014/main" id="{40D27FB1-409C-41B7-A4B1-FA94E2B656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0DA80876-3441-4FD4-A1BA-51C2D4E2B623}"/>
                  </a:ext>
                </a:extLst>
              </p:cNvPr>
              <p:cNvGrpSpPr/>
              <p:nvPr/>
            </p:nvGrpSpPr>
            <p:grpSpPr>
              <a:xfrm rot="1094996">
                <a:off x="8053732" y="5360615"/>
                <a:ext cx="1389828" cy="908317"/>
                <a:chOff x="7859880" y="3095773"/>
                <a:chExt cx="1583266" cy="1034738"/>
              </a:xfrm>
            </p:grpSpPr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4D3BAC5C-4049-42EF-9347-5C9EE12ECB1F}"/>
                    </a:ext>
                  </a:extLst>
                </p:cNvPr>
                <p:cNvGrpSpPr/>
                <p:nvPr/>
              </p:nvGrpSpPr>
              <p:grpSpPr>
                <a:xfrm rot="2700000">
                  <a:off x="7993866" y="296178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E2F816CF-F709-4058-80F1-0080F0779FE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91" name="楕円 261">
                      <a:extLst>
                        <a:ext uri="{FF2B5EF4-FFF2-40B4-BE49-F238E27FC236}">
                          <a16:creationId xmlns:a16="http://schemas.microsoft.com/office/drawing/2014/main" id="{EA0C47CC-221F-4383-B24B-41707A107C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2" name="楕円 491">
                      <a:extLst>
                        <a:ext uri="{FF2B5EF4-FFF2-40B4-BE49-F238E27FC236}">
                          <a16:creationId xmlns:a16="http://schemas.microsoft.com/office/drawing/2014/main" id="{4747F810-973B-4429-A11D-9D431CA3B1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3" name="台形 492">
                      <a:extLst>
                        <a:ext uri="{FF2B5EF4-FFF2-40B4-BE49-F238E27FC236}">
                          <a16:creationId xmlns:a16="http://schemas.microsoft.com/office/drawing/2014/main" id="{C86C0103-5CCC-460D-97F4-CC4DE3E3D9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75" name="グループ化 474">
                    <a:extLst>
                      <a:ext uri="{FF2B5EF4-FFF2-40B4-BE49-F238E27FC236}">
                        <a16:creationId xmlns:a16="http://schemas.microsoft.com/office/drawing/2014/main" id="{634D2B08-4401-4FA7-84AE-06816D3D85B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88" name="楕円 261">
                      <a:extLst>
                        <a:ext uri="{FF2B5EF4-FFF2-40B4-BE49-F238E27FC236}">
                          <a16:creationId xmlns:a16="http://schemas.microsoft.com/office/drawing/2014/main" id="{64657D46-12E8-45C4-9C3F-38FA86CA92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9" name="楕円 488">
                      <a:extLst>
                        <a:ext uri="{FF2B5EF4-FFF2-40B4-BE49-F238E27FC236}">
                          <a16:creationId xmlns:a16="http://schemas.microsoft.com/office/drawing/2014/main" id="{D1E0B308-C4B7-417E-A7FC-91F12B52A0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0" name="台形 489">
                      <a:extLst>
                        <a:ext uri="{FF2B5EF4-FFF2-40B4-BE49-F238E27FC236}">
                          <a16:creationId xmlns:a16="http://schemas.microsoft.com/office/drawing/2014/main" id="{94F69F3A-F88E-4A54-B586-074B096EB0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76" name="グループ化 475">
                    <a:extLst>
                      <a:ext uri="{FF2B5EF4-FFF2-40B4-BE49-F238E27FC236}">
                        <a16:creationId xmlns:a16="http://schemas.microsoft.com/office/drawing/2014/main" id="{5E846C62-A96C-4136-9D58-C3ADA9862A78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85" name="楕円 261">
                      <a:extLst>
                        <a:ext uri="{FF2B5EF4-FFF2-40B4-BE49-F238E27FC236}">
                          <a16:creationId xmlns:a16="http://schemas.microsoft.com/office/drawing/2014/main" id="{7F99DB7F-C7AF-492A-81BA-A1B6D9E4B9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6" name="楕円 485">
                      <a:extLst>
                        <a:ext uri="{FF2B5EF4-FFF2-40B4-BE49-F238E27FC236}">
                          <a16:creationId xmlns:a16="http://schemas.microsoft.com/office/drawing/2014/main" id="{15478DB9-48A5-45FF-A8FE-E1F25BAFEA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7" name="台形 486">
                      <a:extLst>
                        <a:ext uri="{FF2B5EF4-FFF2-40B4-BE49-F238E27FC236}">
                          <a16:creationId xmlns:a16="http://schemas.microsoft.com/office/drawing/2014/main" id="{22381134-5A48-4BF9-940A-BF167324C9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77" name="グループ化 476">
                    <a:extLst>
                      <a:ext uri="{FF2B5EF4-FFF2-40B4-BE49-F238E27FC236}">
                        <a16:creationId xmlns:a16="http://schemas.microsoft.com/office/drawing/2014/main" id="{37EC1364-8BBC-46D3-9256-A089A4571D7F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82" name="楕円 261">
                      <a:extLst>
                        <a:ext uri="{FF2B5EF4-FFF2-40B4-BE49-F238E27FC236}">
                          <a16:creationId xmlns:a16="http://schemas.microsoft.com/office/drawing/2014/main" id="{A870EBAD-4F02-47D9-B1E4-9441C822A1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3" name="楕円 482">
                      <a:extLst>
                        <a:ext uri="{FF2B5EF4-FFF2-40B4-BE49-F238E27FC236}">
                          <a16:creationId xmlns:a16="http://schemas.microsoft.com/office/drawing/2014/main" id="{430F7B0D-C3A8-4D94-96B8-0419E02CD3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4" name="台形 483">
                      <a:extLst>
                        <a:ext uri="{FF2B5EF4-FFF2-40B4-BE49-F238E27FC236}">
                          <a16:creationId xmlns:a16="http://schemas.microsoft.com/office/drawing/2014/main" id="{057FDE0C-1746-4FF8-9B4B-C35189B222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78" name="グループ化 477">
                    <a:extLst>
                      <a:ext uri="{FF2B5EF4-FFF2-40B4-BE49-F238E27FC236}">
                        <a16:creationId xmlns:a16="http://schemas.microsoft.com/office/drawing/2014/main" id="{3FAD6D19-65BF-4CE0-AD5D-97EA5DABEFB7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79" name="楕円 261">
                      <a:extLst>
                        <a:ext uri="{FF2B5EF4-FFF2-40B4-BE49-F238E27FC236}">
                          <a16:creationId xmlns:a16="http://schemas.microsoft.com/office/drawing/2014/main" id="{154DFE02-0E67-4C1D-8AB9-11464CCDCD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0" name="楕円 479">
                      <a:extLst>
                        <a:ext uri="{FF2B5EF4-FFF2-40B4-BE49-F238E27FC236}">
                          <a16:creationId xmlns:a16="http://schemas.microsoft.com/office/drawing/2014/main" id="{03132F29-9526-44EF-AAD9-6420957131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81" name="台形 480">
                      <a:extLst>
                        <a:ext uri="{FF2B5EF4-FFF2-40B4-BE49-F238E27FC236}">
                          <a16:creationId xmlns:a16="http://schemas.microsoft.com/office/drawing/2014/main" id="{A48A41E0-2C8F-438E-A2F3-831E885D7A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949DE3E6-FF0D-4B99-BED4-468E1DE5BC01}"/>
                    </a:ext>
                  </a:extLst>
                </p:cNvPr>
                <p:cNvGrpSpPr/>
                <p:nvPr/>
              </p:nvGrpSpPr>
              <p:grpSpPr>
                <a:xfrm rot="3600000">
                  <a:off x="8547556" y="302047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454" name="グループ化 453">
                    <a:extLst>
                      <a:ext uri="{FF2B5EF4-FFF2-40B4-BE49-F238E27FC236}">
                        <a16:creationId xmlns:a16="http://schemas.microsoft.com/office/drawing/2014/main" id="{FC922BD7-511B-4D57-A20B-86522279C42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71" name="楕円 261">
                      <a:extLst>
                        <a:ext uri="{FF2B5EF4-FFF2-40B4-BE49-F238E27FC236}">
                          <a16:creationId xmlns:a16="http://schemas.microsoft.com/office/drawing/2014/main" id="{79A1B1A4-2FFF-4B56-9236-8F7F650B3C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2" name="楕円 471">
                      <a:extLst>
                        <a:ext uri="{FF2B5EF4-FFF2-40B4-BE49-F238E27FC236}">
                          <a16:creationId xmlns:a16="http://schemas.microsoft.com/office/drawing/2014/main" id="{3A7339F3-22C9-4327-A064-45A83CEC61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3" name="台形 472">
                      <a:extLst>
                        <a:ext uri="{FF2B5EF4-FFF2-40B4-BE49-F238E27FC236}">
                          <a16:creationId xmlns:a16="http://schemas.microsoft.com/office/drawing/2014/main" id="{4F87E035-D374-414C-AC66-B9F276ED67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55" name="グループ化 454">
                    <a:extLst>
                      <a:ext uri="{FF2B5EF4-FFF2-40B4-BE49-F238E27FC236}">
                        <a16:creationId xmlns:a16="http://schemas.microsoft.com/office/drawing/2014/main" id="{95E55424-1B22-4CA5-AE70-B13C31DB811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68" name="楕円 261">
                      <a:extLst>
                        <a:ext uri="{FF2B5EF4-FFF2-40B4-BE49-F238E27FC236}">
                          <a16:creationId xmlns:a16="http://schemas.microsoft.com/office/drawing/2014/main" id="{6E3DBA65-765F-44BE-8EB8-F0BF2D752C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9" name="楕円 468">
                      <a:extLst>
                        <a:ext uri="{FF2B5EF4-FFF2-40B4-BE49-F238E27FC236}">
                          <a16:creationId xmlns:a16="http://schemas.microsoft.com/office/drawing/2014/main" id="{F8997912-61DC-4477-BF0F-876EB7A585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70" name="台形 469">
                      <a:extLst>
                        <a:ext uri="{FF2B5EF4-FFF2-40B4-BE49-F238E27FC236}">
                          <a16:creationId xmlns:a16="http://schemas.microsoft.com/office/drawing/2014/main" id="{DFBC73C3-247F-4133-9A5E-0FBC6EC921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56" name="グループ化 455">
                    <a:extLst>
                      <a:ext uri="{FF2B5EF4-FFF2-40B4-BE49-F238E27FC236}">
                        <a16:creationId xmlns:a16="http://schemas.microsoft.com/office/drawing/2014/main" id="{FB5760C0-92F8-4018-AD5E-88F3287F4A90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65" name="楕円 261">
                      <a:extLst>
                        <a:ext uri="{FF2B5EF4-FFF2-40B4-BE49-F238E27FC236}">
                          <a16:creationId xmlns:a16="http://schemas.microsoft.com/office/drawing/2014/main" id="{1B99EABA-F2DE-43F7-B97B-B5A3022A8F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6" name="楕円 465">
                      <a:extLst>
                        <a:ext uri="{FF2B5EF4-FFF2-40B4-BE49-F238E27FC236}">
                          <a16:creationId xmlns:a16="http://schemas.microsoft.com/office/drawing/2014/main" id="{1EAE2E20-86FA-44E9-AEF1-B149165D5D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7" name="台形 466">
                      <a:extLst>
                        <a:ext uri="{FF2B5EF4-FFF2-40B4-BE49-F238E27FC236}">
                          <a16:creationId xmlns:a16="http://schemas.microsoft.com/office/drawing/2014/main" id="{93E36E70-FEBF-412A-8758-6128F203DA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57" name="グループ化 456">
                    <a:extLst>
                      <a:ext uri="{FF2B5EF4-FFF2-40B4-BE49-F238E27FC236}">
                        <a16:creationId xmlns:a16="http://schemas.microsoft.com/office/drawing/2014/main" id="{6C056F8B-FA58-4BEE-BA67-E2198F52B47D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62" name="楕円 261">
                      <a:extLst>
                        <a:ext uri="{FF2B5EF4-FFF2-40B4-BE49-F238E27FC236}">
                          <a16:creationId xmlns:a16="http://schemas.microsoft.com/office/drawing/2014/main" id="{3002A57A-2311-4122-B4F6-A367328ADE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3" name="楕円 462">
                      <a:extLst>
                        <a:ext uri="{FF2B5EF4-FFF2-40B4-BE49-F238E27FC236}">
                          <a16:creationId xmlns:a16="http://schemas.microsoft.com/office/drawing/2014/main" id="{2AD81627-2A20-425A-AAA1-1326EC5996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4" name="台形 463">
                      <a:extLst>
                        <a:ext uri="{FF2B5EF4-FFF2-40B4-BE49-F238E27FC236}">
                          <a16:creationId xmlns:a16="http://schemas.microsoft.com/office/drawing/2014/main" id="{8C83FA1D-2A34-4FC1-8812-44DB495B34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58" name="グループ化 457">
                    <a:extLst>
                      <a:ext uri="{FF2B5EF4-FFF2-40B4-BE49-F238E27FC236}">
                        <a16:creationId xmlns:a16="http://schemas.microsoft.com/office/drawing/2014/main" id="{4CB6AED0-9B88-4A62-A46B-5F75B6FEA636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59" name="楕円 261">
                      <a:extLst>
                        <a:ext uri="{FF2B5EF4-FFF2-40B4-BE49-F238E27FC236}">
                          <a16:creationId xmlns:a16="http://schemas.microsoft.com/office/drawing/2014/main" id="{75B44EDF-6F4F-4B1E-982F-080A2DDF2E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0" name="楕円 459">
                      <a:extLst>
                        <a:ext uri="{FF2B5EF4-FFF2-40B4-BE49-F238E27FC236}">
                          <a16:creationId xmlns:a16="http://schemas.microsoft.com/office/drawing/2014/main" id="{3A4DE7E3-8497-4F24-B587-F43FD23A7C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61" name="台形 460">
                      <a:extLst>
                        <a:ext uri="{FF2B5EF4-FFF2-40B4-BE49-F238E27FC236}">
                          <a16:creationId xmlns:a16="http://schemas.microsoft.com/office/drawing/2014/main" id="{58316619-8EF7-4F72-A95B-6816BCCE55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25694CA0-78C6-41AA-A685-1A5BB53B3A29}"/>
                    </a:ext>
                  </a:extLst>
                </p:cNvPr>
                <p:cNvGrpSpPr/>
                <p:nvPr/>
              </p:nvGrpSpPr>
              <p:grpSpPr>
                <a:xfrm rot="2700000">
                  <a:off x="8135451" y="3234921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434" name="グループ化 433">
                    <a:extLst>
                      <a:ext uri="{FF2B5EF4-FFF2-40B4-BE49-F238E27FC236}">
                        <a16:creationId xmlns:a16="http://schemas.microsoft.com/office/drawing/2014/main" id="{E5582BB6-2799-451E-9464-B1BDEB58198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51" name="楕円 261">
                      <a:extLst>
                        <a:ext uri="{FF2B5EF4-FFF2-40B4-BE49-F238E27FC236}">
                          <a16:creationId xmlns:a16="http://schemas.microsoft.com/office/drawing/2014/main" id="{B819928E-24B0-41AC-957A-680B615DF1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2" name="楕円 451">
                      <a:extLst>
                        <a:ext uri="{FF2B5EF4-FFF2-40B4-BE49-F238E27FC236}">
                          <a16:creationId xmlns:a16="http://schemas.microsoft.com/office/drawing/2014/main" id="{F2AAB6C7-61F6-45C9-9E46-0AE3F89828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3" name="台形 452">
                      <a:extLst>
                        <a:ext uri="{FF2B5EF4-FFF2-40B4-BE49-F238E27FC236}">
                          <a16:creationId xmlns:a16="http://schemas.microsoft.com/office/drawing/2014/main" id="{4C50585F-EF20-474C-B995-AD95BC5B47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5F402506-449F-4F5B-A91C-FADCBE32D92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48" name="楕円 261">
                      <a:extLst>
                        <a:ext uri="{FF2B5EF4-FFF2-40B4-BE49-F238E27FC236}">
                          <a16:creationId xmlns:a16="http://schemas.microsoft.com/office/drawing/2014/main" id="{3CAB80EC-819B-4EF9-918E-036268BCFB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9" name="楕円 448">
                      <a:extLst>
                        <a:ext uri="{FF2B5EF4-FFF2-40B4-BE49-F238E27FC236}">
                          <a16:creationId xmlns:a16="http://schemas.microsoft.com/office/drawing/2014/main" id="{740A4101-C9C0-4A23-817C-F24DE66A29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0" name="台形 449">
                      <a:extLst>
                        <a:ext uri="{FF2B5EF4-FFF2-40B4-BE49-F238E27FC236}">
                          <a16:creationId xmlns:a16="http://schemas.microsoft.com/office/drawing/2014/main" id="{25DF67DC-BE6B-4FA3-AF7C-CD5B8449A2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1ECD1BA7-A796-47B8-BD90-821250850245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45" name="楕円 261">
                      <a:extLst>
                        <a:ext uri="{FF2B5EF4-FFF2-40B4-BE49-F238E27FC236}">
                          <a16:creationId xmlns:a16="http://schemas.microsoft.com/office/drawing/2014/main" id="{0FC8B458-B736-46E2-BD9A-30B9EA58E3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6" name="楕円 445">
                      <a:extLst>
                        <a:ext uri="{FF2B5EF4-FFF2-40B4-BE49-F238E27FC236}">
                          <a16:creationId xmlns:a16="http://schemas.microsoft.com/office/drawing/2014/main" id="{9C30CCA6-9617-49C2-BAFA-3795AF8A85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7" name="台形 446">
                      <a:extLst>
                        <a:ext uri="{FF2B5EF4-FFF2-40B4-BE49-F238E27FC236}">
                          <a16:creationId xmlns:a16="http://schemas.microsoft.com/office/drawing/2014/main" id="{296ABBB6-2329-4F2C-94EC-4EA3911D77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A0279138-D448-42BF-A397-9ABBE74BBC86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42" name="楕円 261">
                      <a:extLst>
                        <a:ext uri="{FF2B5EF4-FFF2-40B4-BE49-F238E27FC236}">
                          <a16:creationId xmlns:a16="http://schemas.microsoft.com/office/drawing/2014/main" id="{97DA1515-DE03-4EA1-A1E0-FC80960970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3" name="楕円 442">
                      <a:extLst>
                        <a:ext uri="{FF2B5EF4-FFF2-40B4-BE49-F238E27FC236}">
                          <a16:creationId xmlns:a16="http://schemas.microsoft.com/office/drawing/2014/main" id="{F12D7972-1693-4962-BFF3-4C1985AC23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4" name="台形 443">
                      <a:extLst>
                        <a:ext uri="{FF2B5EF4-FFF2-40B4-BE49-F238E27FC236}">
                          <a16:creationId xmlns:a16="http://schemas.microsoft.com/office/drawing/2014/main" id="{C005EF2D-0487-415E-BCB0-176C24D268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F13296E5-8B2F-4A74-9175-25F8152694E7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39" name="楕円 261">
                      <a:extLst>
                        <a:ext uri="{FF2B5EF4-FFF2-40B4-BE49-F238E27FC236}">
                          <a16:creationId xmlns:a16="http://schemas.microsoft.com/office/drawing/2014/main" id="{0A00527B-D9E8-4B42-AF8D-6EC47806BC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0" name="楕円 439">
                      <a:extLst>
                        <a:ext uri="{FF2B5EF4-FFF2-40B4-BE49-F238E27FC236}">
                          <a16:creationId xmlns:a16="http://schemas.microsoft.com/office/drawing/2014/main" id="{30DD4098-BF22-4D17-A6D0-04FA5AE8C8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1" name="台形 440">
                      <a:extLst>
                        <a:ext uri="{FF2B5EF4-FFF2-40B4-BE49-F238E27FC236}">
                          <a16:creationId xmlns:a16="http://schemas.microsoft.com/office/drawing/2014/main" id="{F03E6AC6-6073-4563-8A19-C1C90E1981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562" name="グループ化 561">
            <a:extLst>
              <a:ext uri="{FF2B5EF4-FFF2-40B4-BE49-F238E27FC236}">
                <a16:creationId xmlns:a16="http://schemas.microsoft.com/office/drawing/2014/main" id="{7AFF0360-5997-4679-8F9E-8824882AE230}"/>
              </a:ext>
            </a:extLst>
          </p:cNvPr>
          <p:cNvGrpSpPr/>
          <p:nvPr/>
        </p:nvGrpSpPr>
        <p:grpSpPr>
          <a:xfrm>
            <a:off x="6621866" y="4392521"/>
            <a:ext cx="2562286" cy="1536699"/>
            <a:chOff x="2834075" y="3997441"/>
            <a:chExt cx="2562286" cy="1536699"/>
          </a:xfrm>
        </p:grpSpPr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45A23A46-80C5-4D6F-B984-99FD2B1781EB}"/>
                </a:ext>
              </a:extLst>
            </p:cNvPr>
            <p:cNvGrpSpPr/>
            <p:nvPr/>
          </p:nvGrpSpPr>
          <p:grpSpPr>
            <a:xfrm>
              <a:off x="2834075" y="3997441"/>
              <a:ext cx="2562286" cy="1536699"/>
              <a:chOff x="746064" y="1894185"/>
              <a:chExt cx="2562286" cy="1536699"/>
            </a:xfrm>
          </p:grpSpPr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6E53AFFB-0087-4576-B259-8AF3B93D15A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1F548AE6-E3DF-4129-942D-A3159985360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56BCA8EA-4FDC-4D39-A269-7C34EAE15A3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64C769AD-E985-43AB-8020-C3FEE81AFB9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5EC06BF9-8EAF-41D0-97BE-E45E8F9C54F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257F797A-1BB2-4791-A89E-630A507D0A94}"/>
                </a:ext>
              </a:extLst>
            </p:cNvPr>
            <p:cNvGrpSpPr/>
            <p:nvPr/>
          </p:nvGrpSpPr>
          <p:grpSpPr>
            <a:xfrm>
              <a:off x="3256124" y="4126663"/>
              <a:ext cx="1718188" cy="1020516"/>
              <a:chOff x="7804161" y="5104200"/>
              <a:chExt cx="1798979" cy="1068502"/>
            </a:xfrm>
          </p:grpSpPr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B529057C-5F3D-404E-B812-FD211495D006}"/>
                  </a:ext>
                </a:extLst>
              </p:cNvPr>
              <p:cNvGrpSpPr/>
              <p:nvPr/>
            </p:nvGrpSpPr>
            <p:grpSpPr>
              <a:xfrm rot="765502">
                <a:off x="7894004" y="5232387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C3AE2113-6DC8-4F5C-8340-C57E41E6E370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1D263B93-4987-4608-881A-6101428BE2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B4E4E410-8DC1-4755-A1ED-4075B7A40B7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4B7625B6-210B-4B53-B2D8-181185AE0F51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DA376F93-2E8B-4AC3-A84F-FB78615B5E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8830EA4E-40C9-4911-A469-C645C35C24B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DD89164F-C17A-466B-9DF0-1A611B99795D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98" name="フリーフォーム: 図形 597">
                    <a:extLst>
                      <a:ext uri="{FF2B5EF4-FFF2-40B4-BE49-F238E27FC236}">
                        <a16:creationId xmlns:a16="http://schemas.microsoft.com/office/drawing/2014/main" id="{40840E33-81AB-4DA8-B7A1-0247F13CB0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D24AE929-E05F-452B-8399-54C5F7DAD2C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95" name="グループ化 594">
                  <a:extLst>
                    <a:ext uri="{FF2B5EF4-FFF2-40B4-BE49-F238E27FC236}">
                      <a16:creationId xmlns:a16="http://schemas.microsoft.com/office/drawing/2014/main" id="{0B5C6016-D038-4F11-836D-0C1A55FA1797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96" name="フリーフォーム: 図形 595">
                    <a:extLst>
                      <a:ext uri="{FF2B5EF4-FFF2-40B4-BE49-F238E27FC236}">
                        <a16:creationId xmlns:a16="http://schemas.microsoft.com/office/drawing/2014/main" id="{C3D2186F-2097-45F9-99C0-8263DD254F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7" name="フリーフォーム: 図形 596">
                    <a:extLst>
                      <a:ext uri="{FF2B5EF4-FFF2-40B4-BE49-F238E27FC236}">
                        <a16:creationId xmlns:a16="http://schemas.microsoft.com/office/drawing/2014/main" id="{B5BCB209-7639-4CDB-8037-998AF5CCF98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86226A62-D138-4FBF-B933-ABCB57CADF65}"/>
                  </a:ext>
                </a:extLst>
              </p:cNvPr>
              <p:cNvGrpSpPr/>
              <p:nvPr/>
            </p:nvGrpSpPr>
            <p:grpSpPr>
              <a:xfrm rot="20689207" flipH="1">
                <a:off x="7804161" y="5263779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594E44BD-B893-4E4C-9CFD-FC28A79870D2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DEEDDDFF-8461-4CBB-918F-90D166B7F2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0CB628FF-0C0F-47A0-99C2-79670FF23B1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118D7FBA-EFC2-471E-AF35-BBD4BE0F0572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88" name="フリーフォーム: 図形 587">
                    <a:extLst>
                      <a:ext uri="{FF2B5EF4-FFF2-40B4-BE49-F238E27FC236}">
                        <a16:creationId xmlns:a16="http://schemas.microsoft.com/office/drawing/2014/main" id="{C69FFAD0-556A-47CC-A3DB-1E9561F7B6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706791E5-7C76-4FE8-962B-861DA943625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82" name="グループ化 581">
                  <a:extLst>
                    <a:ext uri="{FF2B5EF4-FFF2-40B4-BE49-F238E27FC236}">
                      <a16:creationId xmlns:a16="http://schemas.microsoft.com/office/drawing/2014/main" id="{3DA08C8D-E1AC-4C06-89D5-093A225F7B63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1CCC4BEA-21E5-4629-A581-C0BD9267E8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057F7BE3-22CA-4C06-84B5-F99B51E7BC4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48508631-36F2-4009-B77B-9FDFC7867ED6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94875C3E-4838-4D9A-B978-EC684BD643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F35FE1F0-E814-47C8-9045-CBE013493E9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75BC9188-3756-4F49-A800-096079E5DC8A}"/>
                  </a:ext>
                </a:extLst>
              </p:cNvPr>
              <p:cNvGrpSpPr/>
              <p:nvPr/>
            </p:nvGrpSpPr>
            <p:grpSpPr>
              <a:xfrm rot="811188">
                <a:off x="7825638" y="5104200"/>
                <a:ext cx="1709136" cy="908923"/>
                <a:chOff x="7894004" y="3195844"/>
                <a:chExt cx="1617690" cy="860292"/>
              </a:xfrm>
            </p:grpSpPr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AA1BD41F-E83F-4D28-BCC4-C1DAE1B8B79F}"/>
                    </a:ext>
                  </a:extLst>
                </p:cNvPr>
                <p:cNvGrpSpPr/>
                <p:nvPr/>
              </p:nvGrpSpPr>
              <p:grpSpPr>
                <a:xfrm rot="3164935">
                  <a:off x="8691704" y="2603765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E6BE1700-E6A1-4373-83B7-E06A648624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420B34C4-FFBB-4ECA-AAF6-97A769F89AA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327AF759-4CF7-4F6B-9C70-0854DA7F74F8}"/>
                    </a:ext>
                  </a:extLst>
                </p:cNvPr>
                <p:cNvGrpSpPr/>
                <p:nvPr/>
              </p:nvGrpSpPr>
              <p:grpSpPr>
                <a:xfrm rot="3699426">
                  <a:off x="8486083" y="2928498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64DB1249-BF29-4FFF-8479-6E68BD3190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6FCF5297-6592-4C35-97D5-428A8F8A96A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22FFB561-1831-4276-B8D7-AB9A676C5EE7}"/>
                    </a:ext>
                  </a:extLst>
                </p:cNvPr>
                <p:cNvGrpSpPr/>
                <p:nvPr/>
              </p:nvGrpSpPr>
              <p:grpSpPr>
                <a:xfrm rot="3164935">
                  <a:off x="8751525" y="2971234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0D897DEA-E769-46EB-9B19-6228CC4BCF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5ACA0419-AC37-4072-BC66-61D2FFEEBA8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40215899-1139-4226-8785-E88F85B7298B}"/>
                    </a:ext>
                  </a:extLst>
                </p:cNvPr>
                <p:cNvGrpSpPr/>
                <p:nvPr/>
              </p:nvGrpSpPr>
              <p:grpSpPr>
                <a:xfrm rot="3699426">
                  <a:off x="8545904" y="3295967"/>
                  <a:ext cx="168090" cy="1352248"/>
                  <a:chOff x="4674394" y="1828800"/>
                  <a:chExt cx="448364" cy="3607013"/>
                </a:xfrm>
              </p:grpSpPr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0C2B2F6B-F82E-4314-B759-1B46CCB576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4394" y="1902355"/>
                    <a:ext cx="448364" cy="3533458"/>
                  </a:xfrm>
                  <a:custGeom>
                    <a:avLst/>
                    <a:gdLst>
                      <a:gd name="connsiteX0" fmla="*/ 604797 w 951976"/>
                      <a:gd name="connsiteY0" fmla="*/ 38 h 2027699"/>
                      <a:gd name="connsiteX1" fmla="*/ 932104 w 951976"/>
                      <a:gd name="connsiteY1" fmla="*/ 1202260 h 2027699"/>
                      <a:gd name="connsiteX2" fmla="*/ 0 w 951976"/>
                      <a:gd name="connsiteY2" fmla="*/ 2025839 h 2027699"/>
                      <a:gd name="connsiteX3" fmla="*/ 351802 w 951976"/>
                      <a:gd name="connsiteY3" fmla="*/ 1135296 h 2027699"/>
                      <a:gd name="connsiteX4" fmla="*/ 604797 w 951976"/>
                      <a:gd name="connsiteY4" fmla="*/ 38 h 2027699"/>
                      <a:gd name="connsiteX0" fmla="*/ 604797 w 987005"/>
                      <a:gd name="connsiteY0" fmla="*/ 2 h 2027663"/>
                      <a:gd name="connsiteX1" fmla="*/ 932104 w 987005"/>
                      <a:gd name="connsiteY1" fmla="*/ 1202224 h 2027663"/>
                      <a:gd name="connsiteX2" fmla="*/ 0 w 987005"/>
                      <a:gd name="connsiteY2" fmla="*/ 2025803 h 2027663"/>
                      <a:gd name="connsiteX3" fmla="*/ 351802 w 987005"/>
                      <a:gd name="connsiteY3" fmla="*/ 1135260 h 2027663"/>
                      <a:gd name="connsiteX4" fmla="*/ 604797 w 987005"/>
                      <a:gd name="connsiteY4" fmla="*/ 2 h 2027663"/>
                      <a:gd name="connsiteX0" fmla="*/ 604797 w 939219"/>
                      <a:gd name="connsiteY0" fmla="*/ 526 h 2028187"/>
                      <a:gd name="connsiteX1" fmla="*/ 932104 w 939219"/>
                      <a:gd name="connsiteY1" fmla="*/ 1202748 h 2028187"/>
                      <a:gd name="connsiteX2" fmla="*/ 0 w 939219"/>
                      <a:gd name="connsiteY2" fmla="*/ 2026327 h 2028187"/>
                      <a:gd name="connsiteX3" fmla="*/ 369646 w 939219"/>
                      <a:gd name="connsiteY3" fmla="*/ 1076673 h 2028187"/>
                      <a:gd name="connsiteX4" fmla="*/ 604797 w 939219"/>
                      <a:gd name="connsiteY4" fmla="*/ 526 h 2028187"/>
                      <a:gd name="connsiteX0" fmla="*/ 604797 w 939219"/>
                      <a:gd name="connsiteY0" fmla="*/ 685 h 2028346"/>
                      <a:gd name="connsiteX1" fmla="*/ 932104 w 939219"/>
                      <a:gd name="connsiteY1" fmla="*/ 1202907 h 2028346"/>
                      <a:gd name="connsiteX2" fmla="*/ 0 w 939219"/>
                      <a:gd name="connsiteY2" fmla="*/ 2026486 h 2028346"/>
                      <a:gd name="connsiteX3" fmla="*/ 369646 w 939219"/>
                      <a:gd name="connsiteY3" fmla="*/ 1076832 h 2028346"/>
                      <a:gd name="connsiteX4" fmla="*/ 604797 w 939219"/>
                      <a:gd name="connsiteY4" fmla="*/ 685 h 2028346"/>
                      <a:gd name="connsiteX0" fmla="*/ 604797 w 932103"/>
                      <a:gd name="connsiteY0" fmla="*/ 685 h 2028346"/>
                      <a:gd name="connsiteX1" fmla="*/ 932104 w 932103"/>
                      <a:gd name="connsiteY1" fmla="*/ 1202907 h 2028346"/>
                      <a:gd name="connsiteX2" fmla="*/ 0 w 932103"/>
                      <a:gd name="connsiteY2" fmla="*/ 2026486 h 2028346"/>
                      <a:gd name="connsiteX3" fmla="*/ 369646 w 932103"/>
                      <a:gd name="connsiteY3" fmla="*/ 1076832 h 2028346"/>
                      <a:gd name="connsiteX4" fmla="*/ 604797 w 932103"/>
                      <a:gd name="connsiteY4" fmla="*/ 685 h 2028346"/>
                      <a:gd name="connsiteX0" fmla="*/ 604797 w 932103"/>
                      <a:gd name="connsiteY0" fmla="*/ 3 h 2027664"/>
                      <a:gd name="connsiteX1" fmla="*/ 932104 w 932103"/>
                      <a:gd name="connsiteY1" fmla="*/ 1202225 h 2027664"/>
                      <a:gd name="connsiteX2" fmla="*/ 0 w 932103"/>
                      <a:gd name="connsiteY2" fmla="*/ 2025804 h 2027664"/>
                      <a:gd name="connsiteX3" fmla="*/ 369646 w 932103"/>
                      <a:gd name="connsiteY3" fmla="*/ 1076150 h 2027664"/>
                      <a:gd name="connsiteX4" fmla="*/ 604797 w 932103"/>
                      <a:gd name="connsiteY4" fmla="*/ 3 h 2027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32103" h="2027664">
                        <a:moveTo>
                          <a:pt x="604797" y="3"/>
                        </a:moveTo>
                        <a:cubicBezTo>
                          <a:pt x="966220" y="1312"/>
                          <a:pt x="898827" y="559745"/>
                          <a:pt x="932104" y="1202225"/>
                        </a:cubicBezTo>
                        <a:cubicBezTo>
                          <a:pt x="844073" y="1935863"/>
                          <a:pt x="160246" y="2044295"/>
                          <a:pt x="0" y="2025804"/>
                        </a:cubicBezTo>
                        <a:cubicBezTo>
                          <a:pt x="72754" y="1829651"/>
                          <a:pt x="420768" y="1708778"/>
                          <a:pt x="369646" y="1076150"/>
                        </a:cubicBezTo>
                        <a:cubicBezTo>
                          <a:pt x="318524" y="443522"/>
                          <a:pt x="243374" y="-1306"/>
                          <a:pt x="604797" y="3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73" name="フリーフォーム: 図形 572">
                    <a:extLst>
                      <a:ext uri="{FF2B5EF4-FFF2-40B4-BE49-F238E27FC236}">
                        <a16:creationId xmlns:a16="http://schemas.microsoft.com/office/drawing/2014/main" id="{CEC11960-7A68-429D-A58C-0AED6F22E63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823764" y="1828800"/>
                    <a:ext cx="275286" cy="263166"/>
                  </a:xfrm>
                  <a:custGeom>
                    <a:avLst/>
                    <a:gdLst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665944 w 965659"/>
                      <a:gd name="connsiteY21" fmla="*/ 165952 h 850693"/>
                      <a:gd name="connsiteX22" fmla="*/ 965659 w 965659"/>
                      <a:gd name="connsiteY22" fmla="*/ 213390 h 850693"/>
                      <a:gd name="connsiteX23" fmla="*/ 856884 w 965659"/>
                      <a:gd name="connsiteY23" fmla="*/ 496670 h 850693"/>
                      <a:gd name="connsiteX24" fmla="*/ 841419 w 965659"/>
                      <a:gd name="connsiteY24" fmla="*/ 537474 h 850693"/>
                      <a:gd name="connsiteX25" fmla="*/ 840888 w 965659"/>
                      <a:gd name="connsiteY25" fmla="*/ 541175 h 850693"/>
                      <a:gd name="connsiteX26" fmla="*/ 557240 w 965659"/>
                      <a:gd name="connsiteY26" fmla="*/ 719868 h 850693"/>
                      <a:gd name="connsiteX27" fmla="*/ 548676 w 965659"/>
                      <a:gd name="connsiteY27" fmla="*/ 720399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584351 w 965659"/>
                      <a:gd name="connsiteY19" fmla="*/ 123533 h 850693"/>
                      <a:gd name="connsiteX20" fmla="*/ 617653 w 965659"/>
                      <a:gd name="connsiteY20" fmla="*/ 160533 h 850693"/>
                      <a:gd name="connsiteX21" fmla="*/ 965659 w 965659"/>
                      <a:gd name="connsiteY21" fmla="*/ 213390 h 850693"/>
                      <a:gd name="connsiteX22" fmla="*/ 856884 w 965659"/>
                      <a:gd name="connsiteY22" fmla="*/ 496670 h 850693"/>
                      <a:gd name="connsiteX23" fmla="*/ 841419 w 965659"/>
                      <a:gd name="connsiteY23" fmla="*/ 537474 h 850693"/>
                      <a:gd name="connsiteX24" fmla="*/ 840888 w 965659"/>
                      <a:gd name="connsiteY24" fmla="*/ 541175 h 850693"/>
                      <a:gd name="connsiteX25" fmla="*/ 557240 w 965659"/>
                      <a:gd name="connsiteY25" fmla="*/ 719868 h 850693"/>
                      <a:gd name="connsiteX26" fmla="*/ 548676 w 965659"/>
                      <a:gd name="connsiteY26" fmla="*/ 720399 h 850693"/>
                      <a:gd name="connsiteX27" fmla="*/ 574941 w 965659"/>
                      <a:gd name="connsiteY27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04637 w 965659"/>
                      <a:gd name="connsiteY17" fmla="*/ 123533 h 850693"/>
                      <a:gd name="connsiteX18" fmla="*/ 494494 w 965659"/>
                      <a:gd name="connsiteY18" fmla="*/ 0 h 850693"/>
                      <a:gd name="connsiteX19" fmla="*/ 617653 w 965659"/>
                      <a:gd name="connsiteY19" fmla="*/ 160533 h 850693"/>
                      <a:gd name="connsiteX20" fmla="*/ 965659 w 965659"/>
                      <a:gd name="connsiteY20" fmla="*/ 213390 h 850693"/>
                      <a:gd name="connsiteX21" fmla="*/ 856884 w 965659"/>
                      <a:gd name="connsiteY21" fmla="*/ 496670 h 850693"/>
                      <a:gd name="connsiteX22" fmla="*/ 841419 w 965659"/>
                      <a:gd name="connsiteY22" fmla="*/ 537474 h 850693"/>
                      <a:gd name="connsiteX23" fmla="*/ 840888 w 965659"/>
                      <a:gd name="connsiteY23" fmla="*/ 541175 h 850693"/>
                      <a:gd name="connsiteX24" fmla="*/ 557240 w 965659"/>
                      <a:gd name="connsiteY24" fmla="*/ 719868 h 850693"/>
                      <a:gd name="connsiteX25" fmla="*/ 548676 w 965659"/>
                      <a:gd name="connsiteY25" fmla="*/ 720399 h 850693"/>
                      <a:gd name="connsiteX26" fmla="*/ 574941 w 965659"/>
                      <a:gd name="connsiteY26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299715 w 965659"/>
                      <a:gd name="connsiteY14" fmla="*/ 165952 h 850693"/>
                      <a:gd name="connsiteX15" fmla="*/ 353701 w 965659"/>
                      <a:gd name="connsiteY15" fmla="*/ 157166 h 850693"/>
                      <a:gd name="connsiteX16" fmla="*/ 373661 w 965659"/>
                      <a:gd name="connsiteY16" fmla="*/ 157949 h 850693"/>
                      <a:gd name="connsiteX17" fmla="*/ 494494 w 965659"/>
                      <a:gd name="connsiteY17" fmla="*/ 0 h 850693"/>
                      <a:gd name="connsiteX18" fmla="*/ 617653 w 965659"/>
                      <a:gd name="connsiteY18" fmla="*/ 160533 h 850693"/>
                      <a:gd name="connsiteX19" fmla="*/ 965659 w 965659"/>
                      <a:gd name="connsiteY19" fmla="*/ 213390 h 850693"/>
                      <a:gd name="connsiteX20" fmla="*/ 856884 w 965659"/>
                      <a:gd name="connsiteY20" fmla="*/ 496670 h 850693"/>
                      <a:gd name="connsiteX21" fmla="*/ 841419 w 965659"/>
                      <a:gd name="connsiteY21" fmla="*/ 537474 h 850693"/>
                      <a:gd name="connsiteX22" fmla="*/ 840888 w 965659"/>
                      <a:gd name="connsiteY22" fmla="*/ 541175 h 850693"/>
                      <a:gd name="connsiteX23" fmla="*/ 557240 w 965659"/>
                      <a:gd name="connsiteY23" fmla="*/ 719868 h 850693"/>
                      <a:gd name="connsiteX24" fmla="*/ 548676 w 965659"/>
                      <a:gd name="connsiteY24" fmla="*/ 720399 h 850693"/>
                      <a:gd name="connsiteX25" fmla="*/ 574941 w 965659"/>
                      <a:gd name="connsiteY25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3701 w 965659"/>
                      <a:gd name="connsiteY14" fmla="*/ 157166 h 850693"/>
                      <a:gd name="connsiteX15" fmla="*/ 373661 w 965659"/>
                      <a:gd name="connsiteY15" fmla="*/ 157949 h 850693"/>
                      <a:gd name="connsiteX16" fmla="*/ 494494 w 965659"/>
                      <a:gd name="connsiteY16" fmla="*/ 0 h 850693"/>
                      <a:gd name="connsiteX17" fmla="*/ 617653 w 965659"/>
                      <a:gd name="connsiteY17" fmla="*/ 160533 h 850693"/>
                      <a:gd name="connsiteX18" fmla="*/ 965659 w 965659"/>
                      <a:gd name="connsiteY18" fmla="*/ 213390 h 850693"/>
                      <a:gd name="connsiteX19" fmla="*/ 856884 w 965659"/>
                      <a:gd name="connsiteY19" fmla="*/ 496670 h 850693"/>
                      <a:gd name="connsiteX20" fmla="*/ 841419 w 965659"/>
                      <a:gd name="connsiteY20" fmla="*/ 537474 h 850693"/>
                      <a:gd name="connsiteX21" fmla="*/ 840888 w 965659"/>
                      <a:gd name="connsiteY21" fmla="*/ 541175 h 850693"/>
                      <a:gd name="connsiteX22" fmla="*/ 557240 w 965659"/>
                      <a:gd name="connsiteY22" fmla="*/ 719868 h 850693"/>
                      <a:gd name="connsiteX23" fmla="*/ 548676 w 965659"/>
                      <a:gd name="connsiteY23" fmla="*/ 720399 h 850693"/>
                      <a:gd name="connsiteX24" fmla="*/ 574941 w 965659"/>
                      <a:gd name="connsiteY24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17653 w 965659"/>
                      <a:gd name="connsiteY16" fmla="*/ 160533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3661 w 965659"/>
                      <a:gd name="connsiteY14" fmla="*/ 157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76836 w 965659"/>
                      <a:gd name="connsiteY14" fmla="*/ 28494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  <a:gd name="connsiteX0" fmla="*/ 574941 w 965659"/>
                      <a:gd name="connsiteY0" fmla="*/ 850693 h 850693"/>
                      <a:gd name="connsiteX1" fmla="*/ 393495 w 965659"/>
                      <a:gd name="connsiteY1" fmla="*/ 850693 h 850693"/>
                      <a:gd name="connsiteX2" fmla="*/ 419761 w 965659"/>
                      <a:gd name="connsiteY2" fmla="*/ 720399 h 850693"/>
                      <a:gd name="connsiteX3" fmla="*/ 411196 w 965659"/>
                      <a:gd name="connsiteY3" fmla="*/ 719868 h 850693"/>
                      <a:gd name="connsiteX4" fmla="*/ 296337 w 965659"/>
                      <a:gd name="connsiteY4" fmla="*/ 692161 h 850693"/>
                      <a:gd name="connsiteX5" fmla="*/ 252017 w 965659"/>
                      <a:gd name="connsiteY5" fmla="*/ 668585 h 850693"/>
                      <a:gd name="connsiteX6" fmla="*/ 234589 w 965659"/>
                      <a:gd name="connsiteY6" fmla="*/ 660634 h 850693"/>
                      <a:gd name="connsiteX7" fmla="*/ 227289 w 965659"/>
                      <a:gd name="connsiteY7" fmla="*/ 655431 h 850693"/>
                      <a:gd name="connsiteX8" fmla="*/ 204627 w 965659"/>
                      <a:gd name="connsiteY8" fmla="*/ 643377 h 850693"/>
                      <a:gd name="connsiteX9" fmla="*/ 143875 w 965659"/>
                      <a:gd name="connsiteY9" fmla="*/ 578313 h 850693"/>
                      <a:gd name="connsiteX10" fmla="*/ 135776 w 965659"/>
                      <a:gd name="connsiteY10" fmla="*/ 559890 h 850693"/>
                      <a:gd name="connsiteX11" fmla="*/ 128159 w 965659"/>
                      <a:gd name="connsiteY11" fmla="*/ 547816 h 850693"/>
                      <a:gd name="connsiteX12" fmla="*/ 108775 w 965659"/>
                      <a:gd name="connsiteY12" fmla="*/ 496670 h 850693"/>
                      <a:gd name="connsiteX13" fmla="*/ 0 w 965659"/>
                      <a:gd name="connsiteY13" fmla="*/ 213390 h 850693"/>
                      <a:gd name="connsiteX14" fmla="*/ 357786 w 965659"/>
                      <a:gd name="connsiteY14" fmla="*/ 291299 h 850693"/>
                      <a:gd name="connsiteX15" fmla="*/ 494494 w 965659"/>
                      <a:gd name="connsiteY15" fmla="*/ 0 h 850693"/>
                      <a:gd name="connsiteX16" fmla="*/ 668453 w 965659"/>
                      <a:gd name="connsiteY16" fmla="*/ 284358 h 850693"/>
                      <a:gd name="connsiteX17" fmla="*/ 965659 w 965659"/>
                      <a:gd name="connsiteY17" fmla="*/ 213390 h 850693"/>
                      <a:gd name="connsiteX18" fmla="*/ 856884 w 965659"/>
                      <a:gd name="connsiteY18" fmla="*/ 496670 h 850693"/>
                      <a:gd name="connsiteX19" fmla="*/ 841419 w 965659"/>
                      <a:gd name="connsiteY19" fmla="*/ 537474 h 850693"/>
                      <a:gd name="connsiteX20" fmla="*/ 840888 w 965659"/>
                      <a:gd name="connsiteY20" fmla="*/ 541175 h 850693"/>
                      <a:gd name="connsiteX21" fmla="*/ 557240 w 965659"/>
                      <a:gd name="connsiteY21" fmla="*/ 719868 h 850693"/>
                      <a:gd name="connsiteX22" fmla="*/ 548676 w 965659"/>
                      <a:gd name="connsiteY22" fmla="*/ 720399 h 850693"/>
                      <a:gd name="connsiteX23" fmla="*/ 574941 w 965659"/>
                      <a:gd name="connsiteY23" fmla="*/ 850693 h 850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65659" h="850693">
                        <a:moveTo>
                          <a:pt x="574941" y="850693"/>
                        </a:moveTo>
                        <a:lnTo>
                          <a:pt x="393495" y="850693"/>
                        </a:lnTo>
                        <a:lnTo>
                          <a:pt x="419761" y="720399"/>
                        </a:lnTo>
                        <a:lnTo>
                          <a:pt x="411196" y="719868"/>
                        </a:lnTo>
                        <a:cubicBezTo>
                          <a:pt x="369919" y="714678"/>
                          <a:pt x="331199" y="705176"/>
                          <a:pt x="296337" y="692161"/>
                        </a:cubicBezTo>
                        <a:lnTo>
                          <a:pt x="252017" y="668585"/>
                        </a:lnTo>
                        <a:lnTo>
                          <a:pt x="234589" y="660634"/>
                        </a:lnTo>
                        <a:lnTo>
                          <a:pt x="227289" y="655431"/>
                        </a:lnTo>
                        <a:lnTo>
                          <a:pt x="204627" y="643377"/>
                        </a:lnTo>
                        <a:cubicBezTo>
                          <a:pt x="178783" y="624135"/>
                          <a:pt x="158098" y="602181"/>
                          <a:pt x="143875" y="578313"/>
                        </a:cubicBezTo>
                        <a:lnTo>
                          <a:pt x="135776" y="559890"/>
                        </a:lnTo>
                        <a:lnTo>
                          <a:pt x="128159" y="547816"/>
                        </a:lnTo>
                        <a:cubicBezTo>
                          <a:pt x="120135" y="531768"/>
                          <a:pt x="113600" y="514676"/>
                          <a:pt x="108775" y="496670"/>
                        </a:cubicBezTo>
                        <a:cubicBezTo>
                          <a:pt x="82739" y="399504"/>
                          <a:pt x="46481" y="305077"/>
                          <a:pt x="0" y="213390"/>
                        </a:cubicBezTo>
                        <a:lnTo>
                          <a:pt x="357786" y="291299"/>
                        </a:lnTo>
                        <a:lnTo>
                          <a:pt x="494494" y="0"/>
                        </a:lnTo>
                        <a:lnTo>
                          <a:pt x="668453" y="284358"/>
                        </a:lnTo>
                        <a:lnTo>
                          <a:pt x="965659" y="213390"/>
                        </a:lnTo>
                        <a:cubicBezTo>
                          <a:pt x="919177" y="305077"/>
                          <a:pt x="882919" y="399504"/>
                          <a:pt x="856884" y="496670"/>
                        </a:cubicBezTo>
                        <a:lnTo>
                          <a:pt x="841419" y="537474"/>
                        </a:lnTo>
                        <a:lnTo>
                          <a:pt x="840888" y="541175"/>
                        </a:lnTo>
                        <a:cubicBezTo>
                          <a:pt x="814858" y="630712"/>
                          <a:pt x="701709" y="701704"/>
                          <a:pt x="557240" y="719868"/>
                        </a:cubicBezTo>
                        <a:lnTo>
                          <a:pt x="548676" y="720399"/>
                        </a:lnTo>
                        <a:lnTo>
                          <a:pt x="574941" y="850693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05790BF1-B46A-424E-8636-8FED970E84C0}"/>
              </a:ext>
            </a:extLst>
          </p:cNvPr>
          <p:cNvGrpSpPr/>
          <p:nvPr/>
        </p:nvGrpSpPr>
        <p:grpSpPr>
          <a:xfrm>
            <a:off x="729353" y="1552933"/>
            <a:ext cx="2562286" cy="1593866"/>
            <a:chOff x="309663" y="5063994"/>
            <a:chExt cx="2562286" cy="1593866"/>
          </a:xfrm>
        </p:grpSpPr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0D0F4016-FE14-44CC-869E-E80DE12E57B4}"/>
                </a:ext>
              </a:extLst>
            </p:cNvPr>
            <p:cNvGrpSpPr/>
            <p:nvPr/>
          </p:nvGrpSpPr>
          <p:grpSpPr>
            <a:xfrm>
              <a:off x="309663" y="5121161"/>
              <a:ext cx="2562286" cy="1536699"/>
              <a:chOff x="746064" y="1894185"/>
              <a:chExt cx="2562286" cy="1536699"/>
            </a:xfrm>
          </p:grpSpPr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FF003810-8DF1-4CB4-AFE7-4DE8B0065D6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D6B2B8F9-E3D0-41F5-8738-4C5F0F4DA60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56BB4DE2-990F-4DD3-9801-7443926444D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9B2B55B8-4AF5-4BE9-9ADE-20B606058DD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7045043F-A24C-4C66-B4C2-94BDB2BCAE5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33641702-BA44-48DB-BD2E-9B71F39203B8}"/>
                </a:ext>
              </a:extLst>
            </p:cNvPr>
            <p:cNvGrpSpPr/>
            <p:nvPr/>
          </p:nvGrpSpPr>
          <p:grpSpPr>
            <a:xfrm rot="542535">
              <a:off x="695961" y="5063994"/>
              <a:ext cx="2024887" cy="916154"/>
              <a:chOff x="5962074" y="3246883"/>
              <a:chExt cx="1639982" cy="742005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FE527E26-8306-4024-AF9B-17E85DB947F7}"/>
                  </a:ext>
                </a:extLst>
              </p:cNvPr>
              <p:cNvGrpSpPr/>
              <p:nvPr/>
            </p:nvGrpSpPr>
            <p:grpSpPr>
              <a:xfrm rot="3453300">
                <a:off x="6569159" y="2648344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23" name="グループ化 622">
                  <a:extLst>
                    <a:ext uri="{FF2B5EF4-FFF2-40B4-BE49-F238E27FC236}">
                      <a16:creationId xmlns:a16="http://schemas.microsoft.com/office/drawing/2014/main" id="{5C9C331F-5E6D-4B7D-B09C-FEA89DD2BFF7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30" name="台形 629">
                    <a:extLst>
                      <a:ext uri="{FF2B5EF4-FFF2-40B4-BE49-F238E27FC236}">
                        <a16:creationId xmlns:a16="http://schemas.microsoft.com/office/drawing/2014/main" id="{1C9845B1-DAD2-43AA-BACF-2E4F3F3FF01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E767B359-5975-458C-8807-E623F4367D9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24" name="グループ化 623">
                  <a:extLst>
                    <a:ext uri="{FF2B5EF4-FFF2-40B4-BE49-F238E27FC236}">
                      <a16:creationId xmlns:a16="http://schemas.microsoft.com/office/drawing/2014/main" id="{5F33D5A1-A0D5-4B9D-AA8C-54C1E8CB7E9F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28" name="台形 627">
                    <a:extLst>
                      <a:ext uri="{FF2B5EF4-FFF2-40B4-BE49-F238E27FC236}">
                        <a16:creationId xmlns:a16="http://schemas.microsoft.com/office/drawing/2014/main" id="{91A74CA3-614E-42CB-AC09-0B0B4A963D4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2CE3C6DE-BCB0-4DA6-9D06-F3FEF93951D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C24989C6-697E-41EB-A72F-B48616CF5028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26" name="台形 625">
                    <a:extLst>
                      <a:ext uri="{FF2B5EF4-FFF2-40B4-BE49-F238E27FC236}">
                        <a16:creationId xmlns:a16="http://schemas.microsoft.com/office/drawing/2014/main" id="{FD6A202E-99CE-4B49-A0B0-2BECB1D025B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B669FE10-1280-4804-A596-B2B69A860EF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46F4B714-6F5D-4C0E-A19A-A570C27608C3}"/>
                  </a:ext>
                </a:extLst>
              </p:cNvPr>
              <p:cNvGrpSpPr/>
              <p:nvPr/>
            </p:nvGrpSpPr>
            <p:grpSpPr>
              <a:xfrm rot="3453300">
                <a:off x="6560613" y="2955992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14" name="グループ化 613">
                  <a:extLst>
                    <a:ext uri="{FF2B5EF4-FFF2-40B4-BE49-F238E27FC236}">
                      <a16:creationId xmlns:a16="http://schemas.microsoft.com/office/drawing/2014/main" id="{0CA5CB07-E372-4F45-BB09-DA1A9A052D51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21" name="台形 620">
                    <a:extLst>
                      <a:ext uri="{FF2B5EF4-FFF2-40B4-BE49-F238E27FC236}">
                        <a16:creationId xmlns:a16="http://schemas.microsoft.com/office/drawing/2014/main" id="{13C30758-4658-42F6-A081-452FEF6D9AB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3E516C10-DAC2-480F-8FFA-0FCD41F535E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4702E77E-A441-455B-A9B3-B1DD84DB4DE1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19" name="台形 618">
                    <a:extLst>
                      <a:ext uri="{FF2B5EF4-FFF2-40B4-BE49-F238E27FC236}">
                        <a16:creationId xmlns:a16="http://schemas.microsoft.com/office/drawing/2014/main" id="{D2C87F45-9C92-48F0-BB48-EFDD8D375B0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D1E0143A-4C01-4C7B-A4AB-6703868D1BC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16" name="グループ化 615">
                  <a:extLst>
                    <a:ext uri="{FF2B5EF4-FFF2-40B4-BE49-F238E27FC236}">
                      <a16:creationId xmlns:a16="http://schemas.microsoft.com/office/drawing/2014/main" id="{72A5A9B7-1CFE-44CB-83D4-097F64559D78}"/>
                    </a:ext>
                  </a:extLst>
                </p:cNvPr>
                <p:cNvGrpSpPr/>
                <p:nvPr/>
              </p:nvGrpSpPr>
              <p:grpSpPr>
                <a:xfrm>
                  <a:off x="3415325" y="3338931"/>
                  <a:ext cx="212107" cy="1631436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17" name="台形 616">
                    <a:extLst>
                      <a:ext uri="{FF2B5EF4-FFF2-40B4-BE49-F238E27FC236}">
                        <a16:creationId xmlns:a16="http://schemas.microsoft.com/office/drawing/2014/main" id="{0BC1A8EB-769D-4C1D-82C7-1C6EB994E33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solidFill>
                    <a:srgbClr val="00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FE8D3111-554B-44C7-9DDE-60F4BF2C5E7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637" name="グループ化 636">
            <a:extLst>
              <a:ext uri="{FF2B5EF4-FFF2-40B4-BE49-F238E27FC236}">
                <a16:creationId xmlns:a16="http://schemas.microsoft.com/office/drawing/2014/main" id="{08871F15-EBBF-4886-BF9F-88D039BB2F6B}"/>
              </a:ext>
            </a:extLst>
          </p:cNvPr>
          <p:cNvGrpSpPr/>
          <p:nvPr/>
        </p:nvGrpSpPr>
        <p:grpSpPr>
          <a:xfrm>
            <a:off x="6614363" y="1550039"/>
            <a:ext cx="2569283" cy="1690708"/>
            <a:chOff x="6266244" y="2170323"/>
            <a:chExt cx="2569283" cy="1690708"/>
          </a:xfrm>
        </p:grpSpPr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EA3185D6-E8BD-427C-9A0D-4C46505DAC3D}"/>
                </a:ext>
              </a:extLst>
            </p:cNvPr>
            <p:cNvGrpSpPr/>
            <p:nvPr/>
          </p:nvGrpSpPr>
          <p:grpSpPr>
            <a:xfrm>
              <a:off x="6266244" y="2324332"/>
              <a:ext cx="2562286" cy="1536699"/>
              <a:chOff x="746064" y="1894185"/>
              <a:chExt cx="2562286" cy="1536699"/>
            </a:xfrm>
          </p:grpSpPr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5B5E133A-6FEE-4335-9809-DA1A4924D08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FD686AA8-15F8-4FF0-9697-44D3D0B36DD2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楕円 658">
                  <a:extLst>
                    <a:ext uri="{FF2B5EF4-FFF2-40B4-BE49-F238E27FC236}">
                      <a16:creationId xmlns:a16="http://schemas.microsoft.com/office/drawing/2014/main" id="{D54FABBE-B36E-4996-A71F-72BF05E7A9A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4B5A1467-9AFE-469A-AC65-7D27106FB18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C88C717D-FCF2-4E48-88B0-B71D9BA1E05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1E426420-2E43-4227-BD2F-6067354721BF}"/>
                </a:ext>
              </a:extLst>
            </p:cNvPr>
            <p:cNvGrpSpPr/>
            <p:nvPr/>
          </p:nvGrpSpPr>
          <p:grpSpPr>
            <a:xfrm>
              <a:off x="6576024" y="2170323"/>
              <a:ext cx="2259503" cy="1258677"/>
              <a:chOff x="7842398" y="2958313"/>
              <a:chExt cx="1892661" cy="1162199"/>
            </a:xfrm>
          </p:grpSpPr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4BDFE449-BB67-4FB3-ABB6-903965FF69A5}"/>
                  </a:ext>
                </a:extLst>
              </p:cNvPr>
              <p:cNvGrpSpPr/>
              <p:nvPr/>
            </p:nvGrpSpPr>
            <p:grpSpPr>
              <a:xfrm rot="3600000">
                <a:off x="8442639" y="2426439"/>
                <a:ext cx="538356" cy="1602104"/>
                <a:chOff x="3961655" y="1032819"/>
                <a:chExt cx="518815" cy="1543952"/>
              </a:xfrm>
            </p:grpSpPr>
            <p:sp>
              <p:nvSpPr>
                <p:cNvPr id="651" name="台形 650">
                  <a:extLst>
                    <a:ext uri="{FF2B5EF4-FFF2-40B4-BE49-F238E27FC236}">
                      <a16:creationId xmlns:a16="http://schemas.microsoft.com/office/drawing/2014/main" id="{474A7B32-1DA8-4F47-A7E7-1EB7132E0EB9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2" name="台形 651">
                  <a:extLst>
                    <a:ext uri="{FF2B5EF4-FFF2-40B4-BE49-F238E27FC236}">
                      <a16:creationId xmlns:a16="http://schemas.microsoft.com/office/drawing/2014/main" id="{FD95359C-4F86-41A4-8C59-514A0050C2BC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3" name="台形 652">
                  <a:extLst>
                    <a:ext uri="{FF2B5EF4-FFF2-40B4-BE49-F238E27FC236}">
                      <a16:creationId xmlns:a16="http://schemas.microsoft.com/office/drawing/2014/main" id="{706BE9EC-1FCA-4EB5-B0CD-CE9062D41B4D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4" name="楕円 72">
                  <a:extLst>
                    <a:ext uri="{FF2B5EF4-FFF2-40B4-BE49-F238E27FC236}">
                      <a16:creationId xmlns:a16="http://schemas.microsoft.com/office/drawing/2014/main" id="{DE845FB9-49BD-4815-9FFA-FE64455402BC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F60FF2A6-47E6-459D-8522-6570FDC1B986}"/>
                  </a:ext>
                </a:extLst>
              </p:cNvPr>
              <p:cNvGrpSpPr/>
              <p:nvPr/>
            </p:nvGrpSpPr>
            <p:grpSpPr>
              <a:xfrm rot="3600000">
                <a:off x="8374272" y="2793908"/>
                <a:ext cx="538356" cy="1602104"/>
                <a:chOff x="3961655" y="1032819"/>
                <a:chExt cx="518815" cy="1543952"/>
              </a:xfrm>
            </p:grpSpPr>
            <p:sp>
              <p:nvSpPr>
                <p:cNvPr id="647" name="台形 646">
                  <a:extLst>
                    <a:ext uri="{FF2B5EF4-FFF2-40B4-BE49-F238E27FC236}">
                      <a16:creationId xmlns:a16="http://schemas.microsoft.com/office/drawing/2014/main" id="{5C60A224-178B-4376-BA65-F0EF2930E804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8" name="台形 647">
                  <a:extLst>
                    <a:ext uri="{FF2B5EF4-FFF2-40B4-BE49-F238E27FC236}">
                      <a16:creationId xmlns:a16="http://schemas.microsoft.com/office/drawing/2014/main" id="{7A574E67-972B-433D-8127-5C6FDB6C1877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9" name="台形 648">
                  <a:extLst>
                    <a:ext uri="{FF2B5EF4-FFF2-40B4-BE49-F238E27FC236}">
                      <a16:creationId xmlns:a16="http://schemas.microsoft.com/office/drawing/2014/main" id="{F99649B9-15B9-4337-A192-819AF7695AFC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0" name="楕円 72">
                  <a:extLst>
                    <a:ext uri="{FF2B5EF4-FFF2-40B4-BE49-F238E27FC236}">
                      <a16:creationId xmlns:a16="http://schemas.microsoft.com/office/drawing/2014/main" id="{F819E982-BB99-4EFD-84A2-D09D1BE924E5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B44D460A-3C39-439A-9161-E372D87E8A95}"/>
                  </a:ext>
                </a:extLst>
              </p:cNvPr>
              <p:cNvGrpSpPr/>
              <p:nvPr/>
            </p:nvGrpSpPr>
            <p:grpSpPr>
              <a:xfrm rot="4635147">
                <a:off x="8664829" y="3050282"/>
                <a:ext cx="538356" cy="1602104"/>
                <a:chOff x="3961655" y="1032819"/>
                <a:chExt cx="518815" cy="1543952"/>
              </a:xfrm>
            </p:grpSpPr>
            <p:sp>
              <p:nvSpPr>
                <p:cNvPr id="643" name="台形 642">
                  <a:extLst>
                    <a:ext uri="{FF2B5EF4-FFF2-40B4-BE49-F238E27FC236}">
                      <a16:creationId xmlns:a16="http://schemas.microsoft.com/office/drawing/2014/main" id="{175C2F81-8C69-4C76-B0C0-594856989A60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4" name="台形 643">
                  <a:extLst>
                    <a:ext uri="{FF2B5EF4-FFF2-40B4-BE49-F238E27FC236}">
                      <a16:creationId xmlns:a16="http://schemas.microsoft.com/office/drawing/2014/main" id="{C3B634B7-9922-4156-BF5E-B3B4BF09530E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5" name="台形 644">
                  <a:extLst>
                    <a:ext uri="{FF2B5EF4-FFF2-40B4-BE49-F238E27FC236}">
                      <a16:creationId xmlns:a16="http://schemas.microsoft.com/office/drawing/2014/main" id="{A6C4AB9D-4FD9-4B8C-97E2-3882E0560761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6" name="楕円 72">
                  <a:extLst>
                    <a:ext uri="{FF2B5EF4-FFF2-40B4-BE49-F238E27FC236}">
                      <a16:creationId xmlns:a16="http://schemas.microsoft.com/office/drawing/2014/main" id="{9052B47E-5E5E-4190-9A4D-B5F60C5E182A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660" name="グループ化 659">
            <a:extLst>
              <a:ext uri="{FF2B5EF4-FFF2-40B4-BE49-F238E27FC236}">
                <a16:creationId xmlns:a16="http://schemas.microsoft.com/office/drawing/2014/main" id="{2F2DCDEB-7ABE-444C-BE07-4B2E5FB07F5A}"/>
              </a:ext>
            </a:extLst>
          </p:cNvPr>
          <p:cNvGrpSpPr/>
          <p:nvPr/>
        </p:nvGrpSpPr>
        <p:grpSpPr>
          <a:xfrm>
            <a:off x="3683300" y="1472734"/>
            <a:ext cx="2562286" cy="1548807"/>
            <a:chOff x="1830049" y="1472734"/>
            <a:chExt cx="2562286" cy="1548807"/>
          </a:xfrm>
        </p:grpSpPr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83E6D665-2618-489B-9D70-614DDCF70F08}"/>
                </a:ext>
              </a:extLst>
            </p:cNvPr>
            <p:cNvGrpSpPr/>
            <p:nvPr/>
          </p:nvGrpSpPr>
          <p:grpSpPr>
            <a:xfrm>
              <a:off x="1830049" y="1484842"/>
              <a:ext cx="2562286" cy="1536699"/>
              <a:chOff x="746064" y="1894185"/>
              <a:chExt cx="2562286" cy="1536699"/>
            </a:xfrm>
          </p:grpSpPr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CC21CA10-C827-42EC-AF8E-EA9E310CC3C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AD04CFAD-A096-44C0-A4C9-B475A3CEF662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楕円 697">
                  <a:extLst>
                    <a:ext uri="{FF2B5EF4-FFF2-40B4-BE49-F238E27FC236}">
                      <a16:creationId xmlns:a16="http://schemas.microsoft.com/office/drawing/2014/main" id="{3CA8D354-6B2A-4B34-934B-A5AB7ED5CC6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A46DF654-9F77-4A3F-A21C-D94A6210762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807973B7-1C32-4FF7-8C3A-23F713E51B2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0F6A4C7B-3113-4E4A-9AE7-79F73380DA93}"/>
                </a:ext>
              </a:extLst>
            </p:cNvPr>
            <p:cNvGrpSpPr/>
            <p:nvPr/>
          </p:nvGrpSpPr>
          <p:grpSpPr>
            <a:xfrm rot="19072997">
              <a:off x="2605790" y="1472734"/>
              <a:ext cx="598289" cy="741517"/>
              <a:chOff x="1585441" y="3581538"/>
              <a:chExt cx="1700973" cy="2108180"/>
            </a:xfrm>
          </p:grpSpPr>
          <p:sp>
            <p:nvSpPr>
              <p:cNvPr id="691" name="楕円 1">
                <a:extLst>
                  <a:ext uri="{FF2B5EF4-FFF2-40B4-BE49-F238E27FC236}">
                    <a16:creationId xmlns:a16="http://schemas.microsoft.com/office/drawing/2014/main" id="{0A150EA7-F390-4B9F-A285-1B49074A86B4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楕円 1">
                <a:extLst>
                  <a:ext uri="{FF2B5EF4-FFF2-40B4-BE49-F238E27FC236}">
                    <a16:creationId xmlns:a16="http://schemas.microsoft.com/office/drawing/2014/main" id="{A02EB692-5591-458A-96D9-F08DEF1EED3D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93A3F3BE-C7DD-4E48-A9B9-48AE43893FB9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D787ED8F-C2FC-455A-A0E9-968F3280FAAC}"/>
                </a:ext>
              </a:extLst>
            </p:cNvPr>
            <p:cNvGrpSpPr/>
            <p:nvPr/>
          </p:nvGrpSpPr>
          <p:grpSpPr>
            <a:xfrm rot="17176026">
              <a:off x="2132716" y="1688919"/>
              <a:ext cx="598289" cy="741517"/>
              <a:chOff x="1585441" y="3581538"/>
              <a:chExt cx="1700973" cy="2108180"/>
            </a:xfrm>
          </p:grpSpPr>
          <p:sp>
            <p:nvSpPr>
              <p:cNvPr id="688" name="楕円 1">
                <a:extLst>
                  <a:ext uri="{FF2B5EF4-FFF2-40B4-BE49-F238E27FC236}">
                    <a16:creationId xmlns:a16="http://schemas.microsoft.com/office/drawing/2014/main" id="{DE8DD4AD-4BA8-4E9A-A7F8-33149D6F20B5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楕円 1">
                <a:extLst>
                  <a:ext uri="{FF2B5EF4-FFF2-40B4-BE49-F238E27FC236}">
                    <a16:creationId xmlns:a16="http://schemas.microsoft.com/office/drawing/2014/main" id="{8332BFC1-DF94-41B6-8510-9CEF344D426A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0A9F790F-F75F-464B-B5CC-B50FBA82D8DF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33DA2170-89A4-4EC8-8527-C5F0AF62BC28}"/>
                </a:ext>
              </a:extLst>
            </p:cNvPr>
            <p:cNvGrpSpPr/>
            <p:nvPr/>
          </p:nvGrpSpPr>
          <p:grpSpPr>
            <a:xfrm rot="1800000">
              <a:off x="3117575" y="1595367"/>
              <a:ext cx="594890" cy="702634"/>
              <a:chOff x="3546680" y="3658589"/>
              <a:chExt cx="1691311" cy="1997632"/>
            </a:xfrm>
          </p:grpSpPr>
          <p:sp>
            <p:nvSpPr>
              <p:cNvPr id="685" name="楕円 2">
                <a:extLst>
                  <a:ext uri="{FF2B5EF4-FFF2-40B4-BE49-F238E27FC236}">
                    <a16:creationId xmlns:a16="http://schemas.microsoft.com/office/drawing/2014/main" id="{8AAB1FDD-E595-4489-B383-E1E8946D2A2E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楕円 2">
                <a:extLst>
                  <a:ext uri="{FF2B5EF4-FFF2-40B4-BE49-F238E27FC236}">
                    <a16:creationId xmlns:a16="http://schemas.microsoft.com/office/drawing/2014/main" id="{4468A5A2-117C-42D7-BD2F-46B126F60341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72808336-BDA0-49D3-BEE7-42B66DEED672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1DD1A993-4319-45DD-BDAA-8196809C8F7F}"/>
                </a:ext>
              </a:extLst>
            </p:cNvPr>
            <p:cNvGrpSpPr/>
            <p:nvPr/>
          </p:nvGrpSpPr>
          <p:grpSpPr>
            <a:xfrm rot="902941" flipH="1">
              <a:off x="2865460" y="1706700"/>
              <a:ext cx="598289" cy="741517"/>
              <a:chOff x="1585441" y="3581538"/>
              <a:chExt cx="1700973" cy="2108180"/>
            </a:xfrm>
          </p:grpSpPr>
          <p:sp>
            <p:nvSpPr>
              <p:cNvPr id="682" name="楕円 1">
                <a:extLst>
                  <a:ext uri="{FF2B5EF4-FFF2-40B4-BE49-F238E27FC236}">
                    <a16:creationId xmlns:a16="http://schemas.microsoft.com/office/drawing/2014/main" id="{61ED6C4A-8EC9-4540-B9A2-1C65447923B0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楕円 1">
                <a:extLst>
                  <a:ext uri="{FF2B5EF4-FFF2-40B4-BE49-F238E27FC236}">
                    <a16:creationId xmlns:a16="http://schemas.microsoft.com/office/drawing/2014/main" id="{872E3BBB-1855-4105-827C-2664889A2346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4D7307F5-198B-47E6-957A-6170E9927B26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095E0AF5-4038-4317-8E83-2195E93EBC2C}"/>
                </a:ext>
              </a:extLst>
            </p:cNvPr>
            <p:cNvGrpSpPr/>
            <p:nvPr/>
          </p:nvGrpSpPr>
          <p:grpSpPr>
            <a:xfrm rot="19643709">
              <a:off x="2287268" y="1978875"/>
              <a:ext cx="594890" cy="702634"/>
              <a:chOff x="3546680" y="3658589"/>
              <a:chExt cx="1691311" cy="1997632"/>
            </a:xfrm>
          </p:grpSpPr>
          <p:sp>
            <p:nvSpPr>
              <p:cNvPr id="679" name="楕円 2">
                <a:extLst>
                  <a:ext uri="{FF2B5EF4-FFF2-40B4-BE49-F238E27FC236}">
                    <a16:creationId xmlns:a16="http://schemas.microsoft.com/office/drawing/2014/main" id="{724C7839-0BD6-43CD-AAAC-B91E697480AB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0" name="楕円 2">
                <a:extLst>
                  <a:ext uri="{FF2B5EF4-FFF2-40B4-BE49-F238E27FC236}">
                    <a16:creationId xmlns:a16="http://schemas.microsoft.com/office/drawing/2014/main" id="{ACF30CF0-7F4D-4E34-B26C-9369580D6AFC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1F54E2FA-8EFD-4EFB-A71D-F44AA65E9303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39291F1F-91B6-45C6-92AF-32CA404CF120}"/>
                </a:ext>
              </a:extLst>
            </p:cNvPr>
            <p:cNvGrpSpPr/>
            <p:nvPr/>
          </p:nvGrpSpPr>
          <p:grpSpPr>
            <a:xfrm rot="20475924">
              <a:off x="3586475" y="1799368"/>
              <a:ext cx="594890" cy="702634"/>
              <a:chOff x="3546680" y="3658589"/>
              <a:chExt cx="1691311" cy="1997632"/>
            </a:xfrm>
          </p:grpSpPr>
          <p:sp>
            <p:nvSpPr>
              <p:cNvPr id="676" name="楕円 2">
                <a:extLst>
                  <a:ext uri="{FF2B5EF4-FFF2-40B4-BE49-F238E27FC236}">
                    <a16:creationId xmlns:a16="http://schemas.microsoft.com/office/drawing/2014/main" id="{67D8BC96-E7FA-41BB-A9CF-5CBF85D351EE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7" name="楕円 2">
                <a:extLst>
                  <a:ext uri="{FF2B5EF4-FFF2-40B4-BE49-F238E27FC236}">
                    <a16:creationId xmlns:a16="http://schemas.microsoft.com/office/drawing/2014/main" id="{56199866-E946-4FE4-B3E7-10FF1BC2D015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93D575D7-C8D7-4070-9DE7-2F2542F4A86D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73379AD1-BB16-40EB-B961-E1D5C7F233B7}"/>
                </a:ext>
              </a:extLst>
            </p:cNvPr>
            <p:cNvGrpSpPr/>
            <p:nvPr/>
          </p:nvGrpSpPr>
          <p:grpSpPr>
            <a:xfrm rot="2973289">
              <a:off x="3354188" y="1928053"/>
              <a:ext cx="598289" cy="741517"/>
              <a:chOff x="1585441" y="3581538"/>
              <a:chExt cx="1700973" cy="2108180"/>
            </a:xfrm>
          </p:grpSpPr>
          <p:sp>
            <p:nvSpPr>
              <p:cNvPr id="673" name="楕円 1">
                <a:extLst>
                  <a:ext uri="{FF2B5EF4-FFF2-40B4-BE49-F238E27FC236}">
                    <a16:creationId xmlns:a16="http://schemas.microsoft.com/office/drawing/2014/main" id="{AB6B5394-D36D-40A7-A32B-3A7CC0EF012C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4" name="楕円 1">
                <a:extLst>
                  <a:ext uri="{FF2B5EF4-FFF2-40B4-BE49-F238E27FC236}">
                    <a16:creationId xmlns:a16="http://schemas.microsoft.com/office/drawing/2014/main" id="{52984037-D9DB-4A04-A578-4160056A456A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4039367D-AA74-47A1-97CA-54B4BB0AEC5C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057C214C-7D04-4A64-91C0-BDB4B2A11126}"/>
                </a:ext>
              </a:extLst>
            </p:cNvPr>
            <p:cNvGrpSpPr/>
            <p:nvPr/>
          </p:nvGrpSpPr>
          <p:grpSpPr>
            <a:xfrm rot="16951729">
              <a:off x="2842290" y="2068532"/>
              <a:ext cx="594890" cy="702634"/>
              <a:chOff x="3546680" y="3658589"/>
              <a:chExt cx="1691311" cy="1997632"/>
            </a:xfrm>
          </p:grpSpPr>
          <p:sp>
            <p:nvSpPr>
              <p:cNvPr id="670" name="楕円 2">
                <a:extLst>
                  <a:ext uri="{FF2B5EF4-FFF2-40B4-BE49-F238E27FC236}">
                    <a16:creationId xmlns:a16="http://schemas.microsoft.com/office/drawing/2014/main" id="{B946019A-63A6-4DFC-97A3-5154E20B58A0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1" name="楕円 2">
                <a:extLst>
                  <a:ext uri="{FF2B5EF4-FFF2-40B4-BE49-F238E27FC236}">
                    <a16:creationId xmlns:a16="http://schemas.microsoft.com/office/drawing/2014/main" id="{21EDB924-A044-4AA6-AB5A-BA36004032A5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E4383F9F-AAD4-46EB-A4F0-3E4C9BCA345D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千葉県と言えば・・・</a:t>
            </a:r>
          </a:p>
        </p:txBody>
      </p: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0653A84B-42A5-471A-88B0-B13DA289CD8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スイカ</a:t>
            </a:r>
          </a:p>
        </p:txBody>
      </p: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24BF28E2-133A-4AFC-A472-E0F20F8978C4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A64FB6C8-2F83-42B7-8975-AAFAB179CBC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ゴマ漬け</a:t>
            </a:r>
          </a:p>
        </p:txBody>
      </p:sp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6121CA4F-CDEE-4471-96C4-147F248BE088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卵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3D36CE16-1D3D-4039-93A0-CD908397B620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イワシ</a:t>
            </a: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15448094-A0BD-4291-A89E-E6872996457E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サツマイモ</a:t>
            </a:r>
          </a:p>
        </p:txBody>
      </p: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64340B94-653B-4695-9637-7AD4280B48C3}"/>
              </a:ext>
            </a:extLst>
          </p:cNvPr>
          <p:cNvGrpSpPr/>
          <p:nvPr/>
        </p:nvGrpSpPr>
        <p:grpSpPr>
          <a:xfrm>
            <a:off x="740900" y="4140162"/>
            <a:ext cx="2562286" cy="1854863"/>
            <a:chOff x="2843948" y="2511639"/>
            <a:chExt cx="2562286" cy="1854863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727097CE-0249-40CC-BA9F-B0CDACF0E7FC}"/>
                </a:ext>
              </a:extLst>
            </p:cNvPr>
            <p:cNvGrpSpPr/>
            <p:nvPr/>
          </p:nvGrpSpPr>
          <p:grpSpPr>
            <a:xfrm>
              <a:off x="2843948" y="2829803"/>
              <a:ext cx="2562286" cy="1536699"/>
              <a:chOff x="746064" y="1894185"/>
              <a:chExt cx="2562286" cy="1536699"/>
            </a:xfrm>
          </p:grpSpPr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4333EC9B-BBCD-4FE5-8C40-19DFC2FE960C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194B982A-EE6A-48B7-863F-2485C483B80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楕円 327">
                  <a:extLst>
                    <a:ext uri="{FF2B5EF4-FFF2-40B4-BE49-F238E27FC236}">
                      <a16:creationId xmlns:a16="http://schemas.microsoft.com/office/drawing/2014/main" id="{95246929-4937-42A0-9238-F343E5A367B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7334890-69B7-4CE9-9EF2-7BC46FB3141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CCF450AA-AA3D-4FAC-9505-8D7A33216E7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4D2A3A05-3482-4942-B34F-91500E3C40CE}"/>
                </a:ext>
              </a:extLst>
            </p:cNvPr>
            <p:cNvGrpSpPr/>
            <p:nvPr/>
          </p:nvGrpSpPr>
          <p:grpSpPr>
            <a:xfrm rot="21254565">
              <a:off x="3645251" y="2511639"/>
              <a:ext cx="959680" cy="961428"/>
              <a:chOff x="1699255" y="4739604"/>
              <a:chExt cx="959680" cy="961428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2B2B16F2-18C3-4A4A-85BF-B181BEEDF3EC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322" name="楕円 916">
                  <a:extLst>
                    <a:ext uri="{FF2B5EF4-FFF2-40B4-BE49-F238E27FC236}">
                      <a16:creationId xmlns:a16="http://schemas.microsoft.com/office/drawing/2014/main" id="{58D43970-AA35-48F5-A5BB-3FD68E73F8CD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FE07378C-9B3A-4B0B-B230-A09B466B2140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493DB25-C967-4997-AA8C-BA15DCA9A62C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月 320">
                <a:extLst>
                  <a:ext uri="{FF2B5EF4-FFF2-40B4-BE49-F238E27FC236}">
                    <a16:creationId xmlns:a16="http://schemas.microsoft.com/office/drawing/2014/main" id="{003C3048-4BCE-4E06-BC2E-5EC9E84B49C8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DF46BE24-2EF2-4A83-AC4F-87054F0A275C}"/>
                </a:ext>
              </a:extLst>
            </p:cNvPr>
            <p:cNvGrpSpPr/>
            <p:nvPr/>
          </p:nvGrpSpPr>
          <p:grpSpPr>
            <a:xfrm>
              <a:off x="2954314" y="2761178"/>
              <a:ext cx="959680" cy="961428"/>
              <a:chOff x="1699255" y="4739604"/>
              <a:chExt cx="959680" cy="961428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E4D1CB69-916B-4329-8FA4-D85EE25BC10D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317" name="楕円 916">
                  <a:extLst>
                    <a:ext uri="{FF2B5EF4-FFF2-40B4-BE49-F238E27FC236}">
                      <a16:creationId xmlns:a16="http://schemas.microsoft.com/office/drawing/2014/main" id="{6E139667-B5B1-4AC0-BEF5-AFBEA79FAA77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18892603-2CE9-4F18-B1A1-E4920FBCED4B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A4B29F50-30BF-4B15-A93D-1DDB7274339B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7C63471A-243A-4A61-819A-89679EA195B8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DB9A4DC9-6BAE-48B2-A28E-640EB07E2435}"/>
                </a:ext>
              </a:extLst>
            </p:cNvPr>
            <p:cNvGrpSpPr/>
            <p:nvPr/>
          </p:nvGrpSpPr>
          <p:grpSpPr>
            <a:xfrm>
              <a:off x="4333534" y="2814518"/>
              <a:ext cx="959680" cy="961428"/>
              <a:chOff x="1699255" y="4739604"/>
              <a:chExt cx="959680" cy="961428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F3E7897B-1CAE-4E31-A863-D164BC39CE1A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312" name="楕円 916">
                  <a:extLst>
                    <a:ext uri="{FF2B5EF4-FFF2-40B4-BE49-F238E27FC236}">
                      <a16:creationId xmlns:a16="http://schemas.microsoft.com/office/drawing/2014/main" id="{7A9B579F-6FDA-48F1-B8CF-683866E3BD71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7DC51D76-C4B8-4DB0-9FB6-23D27AEC5477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12D0EAE0-65CE-4A6D-A615-C4C2CD021B88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月 310">
                <a:extLst>
                  <a:ext uri="{FF2B5EF4-FFF2-40B4-BE49-F238E27FC236}">
                    <a16:creationId xmlns:a16="http://schemas.microsoft.com/office/drawing/2014/main" id="{776C4202-8BB9-404D-84EE-71C7C1105C9F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7BF90BA6-6611-42CC-8932-0C83A912D92E}"/>
                </a:ext>
              </a:extLst>
            </p:cNvPr>
            <p:cNvGrpSpPr/>
            <p:nvPr/>
          </p:nvGrpSpPr>
          <p:grpSpPr>
            <a:xfrm rot="993066">
              <a:off x="3660209" y="3110005"/>
              <a:ext cx="959680" cy="961428"/>
              <a:chOff x="1699255" y="4739604"/>
              <a:chExt cx="959680" cy="961428"/>
            </a:xfrm>
          </p:grpSpPr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94731626-FDF8-4D92-AF75-552AC481D6FC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307" name="楕円 916">
                  <a:extLst>
                    <a:ext uri="{FF2B5EF4-FFF2-40B4-BE49-F238E27FC236}">
                      <a16:creationId xmlns:a16="http://schemas.microsoft.com/office/drawing/2014/main" id="{AEE7862E-A2A4-4944-9818-0B6033E184EE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4BD2F9E7-89B8-422F-B6E3-25F6FF4A5BA1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10195EA8-56A1-4694-9773-892431906ED6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月 305">
                <a:extLst>
                  <a:ext uri="{FF2B5EF4-FFF2-40B4-BE49-F238E27FC236}">
                    <a16:creationId xmlns:a16="http://schemas.microsoft.com/office/drawing/2014/main" id="{F9240DAD-DB11-457D-96D3-994AF68A9681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8AF4E24E-6FDD-413D-A01C-E148C2A22C29}"/>
              </a:ext>
            </a:extLst>
          </p:cNvPr>
          <p:cNvGrpSpPr/>
          <p:nvPr/>
        </p:nvGrpSpPr>
        <p:grpSpPr>
          <a:xfrm>
            <a:off x="730435" y="907611"/>
            <a:ext cx="2562286" cy="2544407"/>
            <a:chOff x="255982" y="2615641"/>
            <a:chExt cx="2562286" cy="2544407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4B6C778B-3E52-4D1B-BB12-EDBC8E009B33}"/>
                </a:ext>
              </a:extLst>
            </p:cNvPr>
            <p:cNvGrpSpPr/>
            <p:nvPr/>
          </p:nvGrpSpPr>
          <p:grpSpPr>
            <a:xfrm>
              <a:off x="255982" y="3623349"/>
              <a:ext cx="2562286" cy="1536699"/>
              <a:chOff x="746064" y="1894185"/>
              <a:chExt cx="2562286" cy="1536699"/>
            </a:xfrm>
          </p:grpSpPr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AE1AEC44-737D-49EA-BE2B-BC6E0C94E6F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FA658EED-4FC0-4125-B7E7-B6C84207CD8A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068813EA-DAC5-4CD1-911C-793AB9304B7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7ECA68CE-86A3-4C67-907C-4C6C678EF58C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357F6140-516A-49B1-9E54-F0256E9C0FC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2E89A40C-4F41-43C9-B445-878797DDC281}"/>
                </a:ext>
              </a:extLst>
            </p:cNvPr>
            <p:cNvGrpSpPr/>
            <p:nvPr/>
          </p:nvGrpSpPr>
          <p:grpSpPr>
            <a:xfrm>
              <a:off x="531075" y="2615641"/>
              <a:ext cx="2012100" cy="2262352"/>
              <a:chOff x="267623" y="2913277"/>
              <a:chExt cx="2369820" cy="2664563"/>
            </a:xfrm>
          </p:grpSpPr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3B2FF3F9-E658-4B0C-A4F8-74323D0AB65D}"/>
                  </a:ext>
                </a:extLst>
              </p:cNvPr>
              <p:cNvSpPr/>
              <p:nvPr/>
            </p:nvSpPr>
            <p:spPr>
              <a:xfrm>
                <a:off x="267623" y="3208020"/>
                <a:ext cx="2369820" cy="2369820"/>
              </a:xfrm>
              <a:prstGeom prst="ellipse">
                <a:avLst/>
              </a:prstGeom>
              <a:gradFill>
                <a:gsLst>
                  <a:gs pos="0">
                    <a:srgbClr val="003300"/>
                  </a:gs>
                  <a:gs pos="60000">
                    <a:srgbClr val="339933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8BAE682E-DBFB-4F8F-A1D8-AAA1609080F2}"/>
                  </a:ext>
                </a:extLst>
              </p:cNvPr>
              <p:cNvSpPr/>
              <p:nvPr/>
            </p:nvSpPr>
            <p:spPr>
              <a:xfrm>
                <a:off x="421451" y="3208020"/>
                <a:ext cx="2062163" cy="2369820"/>
              </a:xfrm>
              <a:custGeom>
                <a:avLst/>
                <a:gdLst>
                  <a:gd name="connsiteX0" fmla="*/ 1660899 w 2062163"/>
                  <a:gd name="connsiteY0" fmla="*/ 188606 h 2369820"/>
                  <a:gd name="connsiteX1" fmla="*/ 1683546 w 2062163"/>
                  <a:gd name="connsiteY1" fmla="*/ 202364 h 2369820"/>
                  <a:gd name="connsiteX2" fmla="*/ 1774764 w 2062163"/>
                  <a:gd name="connsiteY2" fmla="*/ 270576 h 2369820"/>
                  <a:gd name="connsiteX3" fmla="*/ 1832491 w 2062163"/>
                  <a:gd name="connsiteY3" fmla="*/ 323042 h 2369820"/>
                  <a:gd name="connsiteX4" fmla="*/ 1814513 w 2062163"/>
                  <a:gd name="connsiteY4" fmla="*/ 463867 h 2369820"/>
                  <a:gd name="connsiteX5" fmla="*/ 1914526 w 2062163"/>
                  <a:gd name="connsiteY5" fmla="*/ 559117 h 2369820"/>
                  <a:gd name="connsiteX6" fmla="*/ 1938338 w 2062163"/>
                  <a:gd name="connsiteY6" fmla="*/ 673417 h 2369820"/>
                  <a:gd name="connsiteX7" fmla="*/ 1995488 w 2062163"/>
                  <a:gd name="connsiteY7" fmla="*/ 687704 h 2369820"/>
                  <a:gd name="connsiteX8" fmla="*/ 1990726 w 2062163"/>
                  <a:gd name="connsiteY8" fmla="*/ 787717 h 2369820"/>
                  <a:gd name="connsiteX9" fmla="*/ 2062163 w 2062163"/>
                  <a:gd name="connsiteY9" fmla="*/ 849629 h 2369820"/>
                  <a:gd name="connsiteX10" fmla="*/ 2062163 w 2062163"/>
                  <a:gd name="connsiteY10" fmla="*/ 1035367 h 2369820"/>
                  <a:gd name="connsiteX11" fmla="*/ 2019301 w 2062163"/>
                  <a:gd name="connsiteY11" fmla="*/ 1140142 h 2369820"/>
                  <a:gd name="connsiteX12" fmla="*/ 2033588 w 2062163"/>
                  <a:gd name="connsiteY12" fmla="*/ 1163954 h 2369820"/>
                  <a:gd name="connsiteX13" fmla="*/ 1957388 w 2062163"/>
                  <a:gd name="connsiteY13" fmla="*/ 1292542 h 2369820"/>
                  <a:gd name="connsiteX14" fmla="*/ 2019301 w 2062163"/>
                  <a:gd name="connsiteY14" fmla="*/ 1378267 h 2369820"/>
                  <a:gd name="connsiteX15" fmla="*/ 1981201 w 2062163"/>
                  <a:gd name="connsiteY15" fmla="*/ 1625917 h 2369820"/>
                  <a:gd name="connsiteX16" fmla="*/ 2038351 w 2062163"/>
                  <a:gd name="connsiteY16" fmla="*/ 1687829 h 2369820"/>
                  <a:gd name="connsiteX17" fmla="*/ 1976438 w 2062163"/>
                  <a:gd name="connsiteY17" fmla="*/ 1854517 h 2369820"/>
                  <a:gd name="connsiteX18" fmla="*/ 1983584 w 2062163"/>
                  <a:gd name="connsiteY18" fmla="*/ 1874168 h 2369820"/>
                  <a:gd name="connsiteX19" fmla="*/ 1935386 w 2062163"/>
                  <a:gd name="connsiteY19" fmla="*/ 1938623 h 2369820"/>
                  <a:gd name="connsiteX20" fmla="*/ 1893586 w 2062163"/>
                  <a:gd name="connsiteY20" fmla="*/ 1984615 h 2369820"/>
                  <a:gd name="connsiteX21" fmla="*/ 1871663 w 2062163"/>
                  <a:gd name="connsiteY21" fmla="*/ 1864042 h 2369820"/>
                  <a:gd name="connsiteX22" fmla="*/ 1924051 w 2062163"/>
                  <a:gd name="connsiteY22" fmla="*/ 1773554 h 2369820"/>
                  <a:gd name="connsiteX23" fmla="*/ 1957388 w 2062163"/>
                  <a:gd name="connsiteY23" fmla="*/ 1602104 h 2369820"/>
                  <a:gd name="connsiteX24" fmla="*/ 1847851 w 2062163"/>
                  <a:gd name="connsiteY24" fmla="*/ 1497329 h 2369820"/>
                  <a:gd name="connsiteX25" fmla="*/ 1909763 w 2062163"/>
                  <a:gd name="connsiteY25" fmla="*/ 1383029 h 2369820"/>
                  <a:gd name="connsiteX26" fmla="*/ 1857376 w 2062163"/>
                  <a:gd name="connsiteY26" fmla="*/ 1330642 h 2369820"/>
                  <a:gd name="connsiteX27" fmla="*/ 1905001 w 2062163"/>
                  <a:gd name="connsiteY27" fmla="*/ 1249679 h 2369820"/>
                  <a:gd name="connsiteX28" fmla="*/ 1843088 w 2062163"/>
                  <a:gd name="connsiteY28" fmla="*/ 1140142 h 2369820"/>
                  <a:gd name="connsiteX29" fmla="*/ 1971676 w 2062163"/>
                  <a:gd name="connsiteY29" fmla="*/ 882967 h 2369820"/>
                  <a:gd name="connsiteX30" fmla="*/ 1857376 w 2062163"/>
                  <a:gd name="connsiteY30" fmla="*/ 825817 h 2369820"/>
                  <a:gd name="connsiteX31" fmla="*/ 1909763 w 2062163"/>
                  <a:gd name="connsiteY31" fmla="*/ 730567 h 2369820"/>
                  <a:gd name="connsiteX32" fmla="*/ 1828801 w 2062163"/>
                  <a:gd name="connsiteY32" fmla="*/ 678179 h 2369820"/>
                  <a:gd name="connsiteX33" fmla="*/ 1866901 w 2062163"/>
                  <a:gd name="connsiteY33" fmla="*/ 601979 h 2369820"/>
                  <a:gd name="connsiteX34" fmla="*/ 1714501 w 2062163"/>
                  <a:gd name="connsiteY34" fmla="*/ 530542 h 2369820"/>
                  <a:gd name="connsiteX35" fmla="*/ 1714501 w 2062163"/>
                  <a:gd name="connsiteY35" fmla="*/ 316229 h 2369820"/>
                  <a:gd name="connsiteX36" fmla="*/ 382288 w 2062163"/>
                  <a:gd name="connsiteY36" fmla="*/ 187947 h 2369820"/>
                  <a:gd name="connsiteX37" fmla="*/ 333375 w 2062163"/>
                  <a:gd name="connsiteY37" fmla="*/ 287654 h 2369820"/>
                  <a:gd name="connsiteX38" fmla="*/ 328613 w 2062163"/>
                  <a:gd name="connsiteY38" fmla="*/ 444817 h 2369820"/>
                  <a:gd name="connsiteX39" fmla="*/ 228600 w 2062163"/>
                  <a:gd name="connsiteY39" fmla="*/ 582929 h 2369820"/>
                  <a:gd name="connsiteX40" fmla="*/ 280988 w 2062163"/>
                  <a:gd name="connsiteY40" fmla="*/ 692467 h 2369820"/>
                  <a:gd name="connsiteX41" fmla="*/ 157163 w 2062163"/>
                  <a:gd name="connsiteY41" fmla="*/ 868679 h 2369820"/>
                  <a:gd name="connsiteX42" fmla="*/ 171450 w 2062163"/>
                  <a:gd name="connsiteY42" fmla="*/ 1154429 h 2369820"/>
                  <a:gd name="connsiteX43" fmla="*/ 152400 w 2062163"/>
                  <a:gd name="connsiteY43" fmla="*/ 1192529 h 2369820"/>
                  <a:gd name="connsiteX44" fmla="*/ 119063 w 2062163"/>
                  <a:gd name="connsiteY44" fmla="*/ 1287779 h 2369820"/>
                  <a:gd name="connsiteX45" fmla="*/ 204788 w 2062163"/>
                  <a:gd name="connsiteY45" fmla="*/ 1354454 h 2369820"/>
                  <a:gd name="connsiteX46" fmla="*/ 104775 w 2062163"/>
                  <a:gd name="connsiteY46" fmla="*/ 1506854 h 2369820"/>
                  <a:gd name="connsiteX47" fmla="*/ 171450 w 2062163"/>
                  <a:gd name="connsiteY47" fmla="*/ 1597342 h 2369820"/>
                  <a:gd name="connsiteX48" fmla="*/ 176213 w 2062163"/>
                  <a:gd name="connsiteY48" fmla="*/ 1725929 h 2369820"/>
                  <a:gd name="connsiteX49" fmla="*/ 142875 w 2062163"/>
                  <a:gd name="connsiteY49" fmla="*/ 1764029 h 2369820"/>
                  <a:gd name="connsiteX50" fmla="*/ 238125 w 2062163"/>
                  <a:gd name="connsiteY50" fmla="*/ 1883092 h 2369820"/>
                  <a:gd name="connsiteX51" fmla="*/ 276225 w 2062163"/>
                  <a:gd name="connsiteY51" fmla="*/ 2035492 h 2369820"/>
                  <a:gd name="connsiteX52" fmla="*/ 260422 w 2062163"/>
                  <a:gd name="connsiteY52" fmla="*/ 2092959 h 2369820"/>
                  <a:gd name="connsiteX53" fmla="*/ 183193 w 2062163"/>
                  <a:gd name="connsiteY53" fmla="*/ 2022768 h 2369820"/>
                  <a:gd name="connsiteX54" fmla="*/ 111428 w 2062163"/>
                  <a:gd name="connsiteY54" fmla="*/ 1943807 h 2369820"/>
                  <a:gd name="connsiteX55" fmla="*/ 100013 w 2062163"/>
                  <a:gd name="connsiteY55" fmla="*/ 1749742 h 2369820"/>
                  <a:gd name="connsiteX56" fmla="*/ 0 w 2062163"/>
                  <a:gd name="connsiteY56" fmla="*/ 1583054 h 2369820"/>
                  <a:gd name="connsiteX57" fmla="*/ 28575 w 2062163"/>
                  <a:gd name="connsiteY57" fmla="*/ 1530667 h 2369820"/>
                  <a:gd name="connsiteX58" fmla="*/ 76200 w 2062163"/>
                  <a:gd name="connsiteY58" fmla="*/ 1340167 h 2369820"/>
                  <a:gd name="connsiteX59" fmla="*/ 47625 w 2062163"/>
                  <a:gd name="connsiteY59" fmla="*/ 1183004 h 2369820"/>
                  <a:gd name="connsiteX60" fmla="*/ 76200 w 2062163"/>
                  <a:gd name="connsiteY60" fmla="*/ 1021079 h 2369820"/>
                  <a:gd name="connsiteX61" fmla="*/ 61913 w 2062163"/>
                  <a:gd name="connsiteY61" fmla="*/ 821054 h 2369820"/>
                  <a:gd name="connsiteX62" fmla="*/ 152400 w 2062163"/>
                  <a:gd name="connsiteY62" fmla="*/ 725804 h 2369820"/>
                  <a:gd name="connsiteX63" fmla="*/ 185738 w 2062163"/>
                  <a:gd name="connsiteY63" fmla="*/ 601979 h 2369820"/>
                  <a:gd name="connsiteX64" fmla="*/ 171450 w 2062163"/>
                  <a:gd name="connsiteY64" fmla="*/ 468629 h 2369820"/>
                  <a:gd name="connsiteX65" fmla="*/ 228600 w 2062163"/>
                  <a:gd name="connsiteY65" fmla="*/ 449579 h 2369820"/>
                  <a:gd name="connsiteX66" fmla="*/ 209550 w 2062163"/>
                  <a:gd name="connsiteY66" fmla="*/ 401954 h 2369820"/>
                  <a:gd name="connsiteX67" fmla="*/ 290513 w 2062163"/>
                  <a:gd name="connsiteY67" fmla="*/ 344804 h 2369820"/>
                  <a:gd name="connsiteX68" fmla="*/ 290513 w 2062163"/>
                  <a:gd name="connsiteY68" fmla="*/ 253246 h 2369820"/>
                  <a:gd name="connsiteX69" fmla="*/ 358557 w 2062163"/>
                  <a:gd name="connsiteY69" fmla="*/ 202364 h 2369820"/>
                  <a:gd name="connsiteX70" fmla="*/ 714525 w 2062163"/>
                  <a:gd name="connsiteY70" fmla="*/ 41487 h 2369820"/>
                  <a:gd name="connsiteX71" fmla="*/ 709613 w 2062163"/>
                  <a:gd name="connsiteY71" fmla="*/ 149542 h 2369820"/>
                  <a:gd name="connsiteX72" fmla="*/ 666751 w 2062163"/>
                  <a:gd name="connsiteY72" fmla="*/ 344804 h 2369820"/>
                  <a:gd name="connsiteX73" fmla="*/ 700088 w 2062163"/>
                  <a:gd name="connsiteY73" fmla="*/ 392429 h 2369820"/>
                  <a:gd name="connsiteX74" fmla="*/ 700088 w 2062163"/>
                  <a:gd name="connsiteY74" fmla="*/ 482917 h 2369820"/>
                  <a:gd name="connsiteX75" fmla="*/ 652463 w 2062163"/>
                  <a:gd name="connsiteY75" fmla="*/ 511492 h 2369820"/>
                  <a:gd name="connsiteX76" fmla="*/ 652463 w 2062163"/>
                  <a:gd name="connsiteY76" fmla="*/ 606742 h 2369820"/>
                  <a:gd name="connsiteX77" fmla="*/ 657226 w 2062163"/>
                  <a:gd name="connsiteY77" fmla="*/ 635317 h 2369820"/>
                  <a:gd name="connsiteX78" fmla="*/ 623888 w 2062163"/>
                  <a:gd name="connsiteY78" fmla="*/ 663892 h 2369820"/>
                  <a:gd name="connsiteX79" fmla="*/ 581026 w 2062163"/>
                  <a:gd name="connsiteY79" fmla="*/ 701992 h 2369820"/>
                  <a:gd name="connsiteX80" fmla="*/ 647701 w 2062163"/>
                  <a:gd name="connsiteY80" fmla="*/ 816292 h 2369820"/>
                  <a:gd name="connsiteX81" fmla="*/ 552451 w 2062163"/>
                  <a:gd name="connsiteY81" fmla="*/ 959167 h 2369820"/>
                  <a:gd name="connsiteX82" fmla="*/ 700088 w 2062163"/>
                  <a:gd name="connsiteY82" fmla="*/ 1044892 h 2369820"/>
                  <a:gd name="connsiteX83" fmla="*/ 719138 w 2062163"/>
                  <a:gd name="connsiteY83" fmla="*/ 1121092 h 2369820"/>
                  <a:gd name="connsiteX84" fmla="*/ 652463 w 2062163"/>
                  <a:gd name="connsiteY84" fmla="*/ 1092517 h 2369820"/>
                  <a:gd name="connsiteX85" fmla="*/ 576263 w 2062163"/>
                  <a:gd name="connsiteY85" fmla="*/ 1168717 h 2369820"/>
                  <a:gd name="connsiteX86" fmla="*/ 638176 w 2062163"/>
                  <a:gd name="connsiteY86" fmla="*/ 1235392 h 2369820"/>
                  <a:gd name="connsiteX87" fmla="*/ 619126 w 2062163"/>
                  <a:gd name="connsiteY87" fmla="*/ 1330642 h 2369820"/>
                  <a:gd name="connsiteX88" fmla="*/ 571501 w 2062163"/>
                  <a:gd name="connsiteY88" fmla="*/ 1354454 h 2369820"/>
                  <a:gd name="connsiteX89" fmla="*/ 485776 w 2062163"/>
                  <a:gd name="connsiteY89" fmla="*/ 1540192 h 2369820"/>
                  <a:gd name="connsiteX90" fmla="*/ 504826 w 2062163"/>
                  <a:gd name="connsiteY90" fmla="*/ 1668779 h 2369820"/>
                  <a:gd name="connsiteX91" fmla="*/ 528638 w 2062163"/>
                  <a:gd name="connsiteY91" fmla="*/ 1687829 h 2369820"/>
                  <a:gd name="connsiteX92" fmla="*/ 485776 w 2062163"/>
                  <a:gd name="connsiteY92" fmla="*/ 1783079 h 2369820"/>
                  <a:gd name="connsiteX93" fmla="*/ 514351 w 2062163"/>
                  <a:gd name="connsiteY93" fmla="*/ 1945004 h 2369820"/>
                  <a:gd name="connsiteX94" fmla="*/ 623888 w 2062163"/>
                  <a:gd name="connsiteY94" fmla="*/ 2064067 h 2369820"/>
                  <a:gd name="connsiteX95" fmla="*/ 666751 w 2062163"/>
                  <a:gd name="connsiteY95" fmla="*/ 2178367 h 2369820"/>
                  <a:gd name="connsiteX96" fmla="*/ 700088 w 2062163"/>
                  <a:gd name="connsiteY96" fmla="*/ 2259329 h 2369820"/>
                  <a:gd name="connsiteX97" fmla="*/ 692488 w 2062163"/>
                  <a:gd name="connsiteY97" fmla="*/ 2322667 h 2369820"/>
                  <a:gd name="connsiteX98" fmla="*/ 668695 w 2062163"/>
                  <a:gd name="connsiteY98" fmla="*/ 2316549 h 2369820"/>
                  <a:gd name="connsiteX99" fmla="*/ 566738 w 2062163"/>
                  <a:gd name="connsiteY99" fmla="*/ 2279232 h 2369820"/>
                  <a:gd name="connsiteX100" fmla="*/ 566738 w 2062163"/>
                  <a:gd name="connsiteY100" fmla="*/ 2216467 h 2369820"/>
                  <a:gd name="connsiteX101" fmla="*/ 457201 w 2062163"/>
                  <a:gd name="connsiteY101" fmla="*/ 2083117 h 2369820"/>
                  <a:gd name="connsiteX102" fmla="*/ 461963 w 2062163"/>
                  <a:gd name="connsiteY102" fmla="*/ 2011679 h 2369820"/>
                  <a:gd name="connsiteX103" fmla="*/ 385763 w 2062163"/>
                  <a:gd name="connsiteY103" fmla="*/ 1906904 h 2369820"/>
                  <a:gd name="connsiteX104" fmla="*/ 414338 w 2062163"/>
                  <a:gd name="connsiteY104" fmla="*/ 1854517 h 2369820"/>
                  <a:gd name="connsiteX105" fmla="*/ 366713 w 2062163"/>
                  <a:gd name="connsiteY105" fmla="*/ 1635442 h 2369820"/>
                  <a:gd name="connsiteX106" fmla="*/ 471488 w 2062163"/>
                  <a:gd name="connsiteY106" fmla="*/ 1378267 h 2369820"/>
                  <a:gd name="connsiteX107" fmla="*/ 361951 w 2062163"/>
                  <a:gd name="connsiteY107" fmla="*/ 1244917 h 2369820"/>
                  <a:gd name="connsiteX108" fmla="*/ 438151 w 2062163"/>
                  <a:gd name="connsiteY108" fmla="*/ 1149667 h 2369820"/>
                  <a:gd name="connsiteX109" fmla="*/ 438151 w 2062163"/>
                  <a:gd name="connsiteY109" fmla="*/ 944879 h 2369820"/>
                  <a:gd name="connsiteX110" fmla="*/ 495301 w 2062163"/>
                  <a:gd name="connsiteY110" fmla="*/ 906779 h 2369820"/>
                  <a:gd name="connsiteX111" fmla="*/ 452438 w 2062163"/>
                  <a:gd name="connsiteY111" fmla="*/ 711517 h 2369820"/>
                  <a:gd name="connsiteX112" fmla="*/ 542926 w 2062163"/>
                  <a:gd name="connsiteY112" fmla="*/ 644842 h 2369820"/>
                  <a:gd name="connsiteX113" fmla="*/ 533401 w 2062163"/>
                  <a:gd name="connsiteY113" fmla="*/ 501967 h 2369820"/>
                  <a:gd name="connsiteX114" fmla="*/ 557213 w 2062163"/>
                  <a:gd name="connsiteY114" fmla="*/ 449579 h 2369820"/>
                  <a:gd name="connsiteX115" fmla="*/ 476251 w 2062163"/>
                  <a:gd name="connsiteY115" fmla="*/ 335279 h 2369820"/>
                  <a:gd name="connsiteX116" fmla="*/ 609601 w 2062163"/>
                  <a:gd name="connsiteY116" fmla="*/ 263842 h 2369820"/>
                  <a:gd name="connsiteX117" fmla="*/ 566738 w 2062163"/>
                  <a:gd name="connsiteY117" fmla="*/ 130492 h 2369820"/>
                  <a:gd name="connsiteX118" fmla="*/ 575841 w 2062163"/>
                  <a:gd name="connsiteY118" fmla="*/ 87257 h 2369820"/>
                  <a:gd name="connsiteX119" fmla="*/ 668695 w 2062163"/>
                  <a:gd name="connsiteY119" fmla="*/ 53271 h 2369820"/>
                  <a:gd name="connsiteX120" fmla="*/ 1247906 w 2062163"/>
                  <a:gd name="connsiteY120" fmla="*/ 22250 h 2369820"/>
                  <a:gd name="connsiteX121" fmla="*/ 1259852 w 2062163"/>
                  <a:gd name="connsiteY121" fmla="*/ 24073 h 2369820"/>
                  <a:gd name="connsiteX122" fmla="*/ 1373407 w 2062163"/>
                  <a:gd name="connsiteY122" fmla="*/ 53271 h 2369820"/>
                  <a:gd name="connsiteX123" fmla="*/ 1458228 w 2062163"/>
                  <a:gd name="connsiteY123" fmla="*/ 84316 h 2369820"/>
                  <a:gd name="connsiteX124" fmla="*/ 1447801 w 2062163"/>
                  <a:gd name="connsiteY124" fmla="*/ 130492 h 2369820"/>
                  <a:gd name="connsiteX125" fmla="*/ 1409701 w 2062163"/>
                  <a:gd name="connsiteY125" fmla="*/ 230504 h 2369820"/>
                  <a:gd name="connsiteX126" fmla="*/ 1533526 w 2062163"/>
                  <a:gd name="connsiteY126" fmla="*/ 316229 h 2369820"/>
                  <a:gd name="connsiteX127" fmla="*/ 1624013 w 2062163"/>
                  <a:gd name="connsiteY127" fmla="*/ 401954 h 2369820"/>
                  <a:gd name="connsiteX128" fmla="*/ 1519238 w 2062163"/>
                  <a:gd name="connsiteY128" fmla="*/ 587692 h 2369820"/>
                  <a:gd name="connsiteX129" fmla="*/ 1633538 w 2062163"/>
                  <a:gd name="connsiteY129" fmla="*/ 611504 h 2369820"/>
                  <a:gd name="connsiteX130" fmla="*/ 1562101 w 2062163"/>
                  <a:gd name="connsiteY130" fmla="*/ 811529 h 2369820"/>
                  <a:gd name="connsiteX131" fmla="*/ 1657351 w 2062163"/>
                  <a:gd name="connsiteY131" fmla="*/ 873442 h 2369820"/>
                  <a:gd name="connsiteX132" fmla="*/ 1571626 w 2062163"/>
                  <a:gd name="connsiteY132" fmla="*/ 1040129 h 2369820"/>
                  <a:gd name="connsiteX133" fmla="*/ 1647826 w 2062163"/>
                  <a:gd name="connsiteY133" fmla="*/ 1102042 h 2369820"/>
                  <a:gd name="connsiteX134" fmla="*/ 1633538 w 2062163"/>
                  <a:gd name="connsiteY134" fmla="*/ 1287779 h 2369820"/>
                  <a:gd name="connsiteX135" fmla="*/ 1671638 w 2062163"/>
                  <a:gd name="connsiteY135" fmla="*/ 1283017 h 2369820"/>
                  <a:gd name="connsiteX136" fmla="*/ 1690688 w 2062163"/>
                  <a:gd name="connsiteY136" fmla="*/ 1392554 h 2369820"/>
                  <a:gd name="connsiteX137" fmla="*/ 1676401 w 2062163"/>
                  <a:gd name="connsiteY137" fmla="*/ 1564004 h 2369820"/>
                  <a:gd name="connsiteX138" fmla="*/ 1709738 w 2062163"/>
                  <a:gd name="connsiteY138" fmla="*/ 1816417 h 2369820"/>
                  <a:gd name="connsiteX139" fmla="*/ 1800226 w 2062163"/>
                  <a:gd name="connsiteY139" fmla="*/ 1835467 h 2369820"/>
                  <a:gd name="connsiteX140" fmla="*/ 1704976 w 2062163"/>
                  <a:gd name="connsiteY140" fmla="*/ 2083117 h 2369820"/>
                  <a:gd name="connsiteX141" fmla="*/ 1729249 w 2062163"/>
                  <a:gd name="connsiteY141" fmla="*/ 2133280 h 2369820"/>
                  <a:gd name="connsiteX142" fmla="*/ 1683546 w 2062163"/>
                  <a:gd name="connsiteY142" fmla="*/ 2167456 h 2369820"/>
                  <a:gd name="connsiteX143" fmla="*/ 1647675 w 2062163"/>
                  <a:gd name="connsiteY143" fmla="*/ 2189248 h 2369820"/>
                  <a:gd name="connsiteX144" fmla="*/ 1657351 w 2062163"/>
                  <a:gd name="connsiteY144" fmla="*/ 2102167 h 2369820"/>
                  <a:gd name="connsiteX145" fmla="*/ 1652588 w 2062163"/>
                  <a:gd name="connsiteY145" fmla="*/ 1997392 h 2369820"/>
                  <a:gd name="connsiteX146" fmla="*/ 1647826 w 2062163"/>
                  <a:gd name="connsiteY146" fmla="*/ 1911667 h 2369820"/>
                  <a:gd name="connsiteX147" fmla="*/ 1643063 w 2062163"/>
                  <a:gd name="connsiteY147" fmla="*/ 1864042 h 2369820"/>
                  <a:gd name="connsiteX148" fmla="*/ 1628776 w 2062163"/>
                  <a:gd name="connsiteY148" fmla="*/ 1811654 h 2369820"/>
                  <a:gd name="connsiteX149" fmla="*/ 1585913 w 2062163"/>
                  <a:gd name="connsiteY149" fmla="*/ 1783079 h 2369820"/>
                  <a:gd name="connsiteX150" fmla="*/ 1581151 w 2062163"/>
                  <a:gd name="connsiteY150" fmla="*/ 1711642 h 2369820"/>
                  <a:gd name="connsiteX151" fmla="*/ 1600201 w 2062163"/>
                  <a:gd name="connsiteY151" fmla="*/ 1644967 h 2369820"/>
                  <a:gd name="connsiteX152" fmla="*/ 1509713 w 2062163"/>
                  <a:gd name="connsiteY152" fmla="*/ 1573529 h 2369820"/>
                  <a:gd name="connsiteX153" fmla="*/ 1514476 w 2062163"/>
                  <a:gd name="connsiteY153" fmla="*/ 1506854 h 2369820"/>
                  <a:gd name="connsiteX154" fmla="*/ 1528763 w 2062163"/>
                  <a:gd name="connsiteY154" fmla="*/ 1402079 h 2369820"/>
                  <a:gd name="connsiteX155" fmla="*/ 1447801 w 2062163"/>
                  <a:gd name="connsiteY155" fmla="*/ 1321117 h 2369820"/>
                  <a:gd name="connsiteX156" fmla="*/ 1500188 w 2062163"/>
                  <a:gd name="connsiteY156" fmla="*/ 1183004 h 2369820"/>
                  <a:gd name="connsiteX157" fmla="*/ 1419226 w 2062163"/>
                  <a:gd name="connsiteY157" fmla="*/ 1092517 h 2369820"/>
                  <a:gd name="connsiteX158" fmla="*/ 1462088 w 2062163"/>
                  <a:gd name="connsiteY158" fmla="*/ 1044892 h 2369820"/>
                  <a:gd name="connsiteX159" fmla="*/ 1447801 w 2062163"/>
                  <a:gd name="connsiteY159" fmla="*/ 1011554 h 2369820"/>
                  <a:gd name="connsiteX160" fmla="*/ 1414463 w 2062163"/>
                  <a:gd name="connsiteY160" fmla="*/ 911542 h 2369820"/>
                  <a:gd name="connsiteX161" fmla="*/ 1504951 w 2062163"/>
                  <a:gd name="connsiteY161" fmla="*/ 768667 h 2369820"/>
                  <a:gd name="connsiteX162" fmla="*/ 1409701 w 2062163"/>
                  <a:gd name="connsiteY162" fmla="*/ 697229 h 2369820"/>
                  <a:gd name="connsiteX163" fmla="*/ 1490663 w 2062163"/>
                  <a:gd name="connsiteY163" fmla="*/ 425767 h 2369820"/>
                  <a:gd name="connsiteX164" fmla="*/ 1276351 w 2062163"/>
                  <a:gd name="connsiteY164" fmla="*/ 306704 h 2369820"/>
                  <a:gd name="connsiteX165" fmla="*/ 1271588 w 2062163"/>
                  <a:gd name="connsiteY165" fmla="*/ 149542 h 2369820"/>
                  <a:gd name="connsiteX166" fmla="*/ 1021051 w 2062163"/>
                  <a:gd name="connsiteY166" fmla="*/ 0 h 2369820"/>
                  <a:gd name="connsiteX167" fmla="*/ 1103283 w 2062163"/>
                  <a:gd name="connsiteY167" fmla="*/ 4153 h 2369820"/>
                  <a:gd name="connsiteX168" fmla="*/ 1076326 w 2062163"/>
                  <a:gd name="connsiteY168" fmla="*/ 120967 h 2369820"/>
                  <a:gd name="connsiteX169" fmla="*/ 1147763 w 2062163"/>
                  <a:gd name="connsiteY169" fmla="*/ 187642 h 2369820"/>
                  <a:gd name="connsiteX170" fmla="*/ 1038226 w 2062163"/>
                  <a:gd name="connsiteY170" fmla="*/ 325754 h 2369820"/>
                  <a:gd name="connsiteX171" fmla="*/ 1119188 w 2062163"/>
                  <a:gd name="connsiteY171" fmla="*/ 444817 h 2369820"/>
                  <a:gd name="connsiteX172" fmla="*/ 1090613 w 2062163"/>
                  <a:gd name="connsiteY172" fmla="*/ 701992 h 2369820"/>
                  <a:gd name="connsiteX173" fmla="*/ 1147763 w 2062163"/>
                  <a:gd name="connsiteY173" fmla="*/ 825817 h 2369820"/>
                  <a:gd name="connsiteX174" fmla="*/ 1100138 w 2062163"/>
                  <a:gd name="connsiteY174" fmla="*/ 954404 h 2369820"/>
                  <a:gd name="connsiteX175" fmla="*/ 1176338 w 2062163"/>
                  <a:gd name="connsiteY175" fmla="*/ 1006792 h 2369820"/>
                  <a:gd name="connsiteX176" fmla="*/ 1157288 w 2062163"/>
                  <a:gd name="connsiteY176" fmla="*/ 1230629 h 2369820"/>
                  <a:gd name="connsiteX177" fmla="*/ 1219201 w 2062163"/>
                  <a:gd name="connsiteY177" fmla="*/ 1259204 h 2369820"/>
                  <a:gd name="connsiteX178" fmla="*/ 1195388 w 2062163"/>
                  <a:gd name="connsiteY178" fmla="*/ 1444942 h 2369820"/>
                  <a:gd name="connsiteX179" fmla="*/ 1404938 w 2062163"/>
                  <a:gd name="connsiteY179" fmla="*/ 1640204 h 2369820"/>
                  <a:gd name="connsiteX180" fmla="*/ 1400176 w 2062163"/>
                  <a:gd name="connsiteY180" fmla="*/ 1859279 h 2369820"/>
                  <a:gd name="connsiteX181" fmla="*/ 1504951 w 2062163"/>
                  <a:gd name="connsiteY181" fmla="*/ 1954529 h 2369820"/>
                  <a:gd name="connsiteX182" fmla="*/ 1457326 w 2062163"/>
                  <a:gd name="connsiteY182" fmla="*/ 2049779 h 2369820"/>
                  <a:gd name="connsiteX183" fmla="*/ 1476376 w 2062163"/>
                  <a:gd name="connsiteY183" fmla="*/ 2159317 h 2369820"/>
                  <a:gd name="connsiteX184" fmla="*/ 1371601 w 2062163"/>
                  <a:gd name="connsiteY184" fmla="*/ 2240279 h 2369820"/>
                  <a:gd name="connsiteX185" fmla="*/ 1390067 w 2062163"/>
                  <a:gd name="connsiteY185" fmla="*/ 2310451 h 2369820"/>
                  <a:gd name="connsiteX186" fmla="*/ 1373407 w 2062163"/>
                  <a:gd name="connsiteY186" fmla="*/ 2316549 h 2369820"/>
                  <a:gd name="connsiteX187" fmla="*/ 1259852 w 2062163"/>
                  <a:gd name="connsiteY187" fmla="*/ 2345747 h 2369820"/>
                  <a:gd name="connsiteX188" fmla="*/ 1253379 w 2062163"/>
                  <a:gd name="connsiteY188" fmla="*/ 2346735 h 2369820"/>
                  <a:gd name="connsiteX189" fmla="*/ 1252538 w 2062163"/>
                  <a:gd name="connsiteY189" fmla="*/ 2330767 h 2369820"/>
                  <a:gd name="connsiteX190" fmla="*/ 1200151 w 2062163"/>
                  <a:gd name="connsiteY190" fmla="*/ 2221229 h 2369820"/>
                  <a:gd name="connsiteX191" fmla="*/ 1323976 w 2062163"/>
                  <a:gd name="connsiteY191" fmla="*/ 2002154 h 2369820"/>
                  <a:gd name="connsiteX192" fmla="*/ 1233488 w 2062163"/>
                  <a:gd name="connsiteY192" fmla="*/ 1859279 h 2369820"/>
                  <a:gd name="connsiteX193" fmla="*/ 1247776 w 2062163"/>
                  <a:gd name="connsiteY193" fmla="*/ 1735454 h 2369820"/>
                  <a:gd name="connsiteX194" fmla="*/ 1133476 w 2062163"/>
                  <a:gd name="connsiteY194" fmla="*/ 1725929 h 2369820"/>
                  <a:gd name="connsiteX195" fmla="*/ 1128713 w 2062163"/>
                  <a:gd name="connsiteY195" fmla="*/ 1878329 h 2369820"/>
                  <a:gd name="connsiteX196" fmla="*/ 1157288 w 2062163"/>
                  <a:gd name="connsiteY196" fmla="*/ 1949767 h 2369820"/>
                  <a:gd name="connsiteX197" fmla="*/ 1066801 w 2062163"/>
                  <a:gd name="connsiteY197" fmla="*/ 2040254 h 2369820"/>
                  <a:gd name="connsiteX198" fmla="*/ 1123951 w 2062163"/>
                  <a:gd name="connsiteY198" fmla="*/ 2121217 h 2369820"/>
                  <a:gd name="connsiteX199" fmla="*/ 1057276 w 2062163"/>
                  <a:gd name="connsiteY199" fmla="*/ 2178367 h 2369820"/>
                  <a:gd name="connsiteX200" fmla="*/ 1066801 w 2062163"/>
                  <a:gd name="connsiteY200" fmla="*/ 2230754 h 2369820"/>
                  <a:gd name="connsiteX201" fmla="*/ 1062038 w 2062163"/>
                  <a:gd name="connsiteY201" fmla="*/ 2359342 h 2369820"/>
                  <a:gd name="connsiteX202" fmla="*/ 1058772 w 2062163"/>
                  <a:gd name="connsiteY202" fmla="*/ 2367915 h 2369820"/>
                  <a:gd name="connsiteX203" fmla="*/ 1021051 w 2062163"/>
                  <a:gd name="connsiteY203" fmla="*/ 2369820 h 2369820"/>
                  <a:gd name="connsiteX204" fmla="*/ 899901 w 2062163"/>
                  <a:gd name="connsiteY204" fmla="*/ 2363703 h 2369820"/>
                  <a:gd name="connsiteX205" fmla="*/ 855414 w 2062163"/>
                  <a:gd name="connsiteY205" fmla="*/ 2356913 h 2369820"/>
                  <a:gd name="connsiteX206" fmla="*/ 900113 w 2062163"/>
                  <a:gd name="connsiteY206" fmla="*/ 2306954 h 2369820"/>
                  <a:gd name="connsiteX207" fmla="*/ 819151 w 2062163"/>
                  <a:gd name="connsiteY207" fmla="*/ 2259329 h 2369820"/>
                  <a:gd name="connsiteX208" fmla="*/ 914401 w 2062163"/>
                  <a:gd name="connsiteY208" fmla="*/ 2168842 h 2369820"/>
                  <a:gd name="connsiteX209" fmla="*/ 833438 w 2062163"/>
                  <a:gd name="connsiteY209" fmla="*/ 2097404 h 2369820"/>
                  <a:gd name="connsiteX210" fmla="*/ 857251 w 2062163"/>
                  <a:gd name="connsiteY210" fmla="*/ 2059304 h 2369820"/>
                  <a:gd name="connsiteX211" fmla="*/ 890588 w 2062163"/>
                  <a:gd name="connsiteY211" fmla="*/ 1978342 h 2369820"/>
                  <a:gd name="connsiteX212" fmla="*/ 847726 w 2062163"/>
                  <a:gd name="connsiteY212" fmla="*/ 1916429 h 2369820"/>
                  <a:gd name="connsiteX213" fmla="*/ 909638 w 2062163"/>
                  <a:gd name="connsiteY213" fmla="*/ 1811654 h 2369820"/>
                  <a:gd name="connsiteX214" fmla="*/ 823913 w 2062163"/>
                  <a:gd name="connsiteY214" fmla="*/ 1735454 h 2369820"/>
                  <a:gd name="connsiteX215" fmla="*/ 857251 w 2062163"/>
                  <a:gd name="connsiteY215" fmla="*/ 1654492 h 2369820"/>
                  <a:gd name="connsiteX216" fmla="*/ 790576 w 2062163"/>
                  <a:gd name="connsiteY216" fmla="*/ 1597342 h 2369820"/>
                  <a:gd name="connsiteX217" fmla="*/ 842963 w 2062163"/>
                  <a:gd name="connsiteY217" fmla="*/ 1521142 h 2369820"/>
                  <a:gd name="connsiteX218" fmla="*/ 785813 w 2062163"/>
                  <a:gd name="connsiteY218" fmla="*/ 1473517 h 2369820"/>
                  <a:gd name="connsiteX219" fmla="*/ 933451 w 2062163"/>
                  <a:gd name="connsiteY219" fmla="*/ 1330642 h 2369820"/>
                  <a:gd name="connsiteX220" fmla="*/ 862013 w 2062163"/>
                  <a:gd name="connsiteY220" fmla="*/ 1225867 h 2369820"/>
                  <a:gd name="connsiteX221" fmla="*/ 938213 w 2062163"/>
                  <a:gd name="connsiteY221" fmla="*/ 1125854 h 2369820"/>
                  <a:gd name="connsiteX222" fmla="*/ 919163 w 2062163"/>
                  <a:gd name="connsiteY222" fmla="*/ 1044892 h 2369820"/>
                  <a:gd name="connsiteX223" fmla="*/ 904876 w 2062163"/>
                  <a:gd name="connsiteY223" fmla="*/ 878204 h 2369820"/>
                  <a:gd name="connsiteX224" fmla="*/ 914401 w 2062163"/>
                  <a:gd name="connsiteY224" fmla="*/ 830579 h 2369820"/>
                  <a:gd name="connsiteX225" fmla="*/ 914401 w 2062163"/>
                  <a:gd name="connsiteY225" fmla="*/ 773429 h 2369820"/>
                  <a:gd name="connsiteX226" fmla="*/ 904876 w 2062163"/>
                  <a:gd name="connsiteY226" fmla="*/ 678179 h 2369820"/>
                  <a:gd name="connsiteX227" fmla="*/ 842963 w 2062163"/>
                  <a:gd name="connsiteY227" fmla="*/ 601979 h 2369820"/>
                  <a:gd name="connsiteX228" fmla="*/ 919163 w 2062163"/>
                  <a:gd name="connsiteY228" fmla="*/ 411479 h 2369820"/>
                  <a:gd name="connsiteX229" fmla="*/ 876301 w 2062163"/>
                  <a:gd name="connsiteY229" fmla="*/ 240029 h 2369820"/>
                  <a:gd name="connsiteX230" fmla="*/ 952483 w 2062163"/>
                  <a:gd name="connsiteY230" fmla="*/ 3463 h 2369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</a:cxnLst>
                <a:rect l="l" t="t" r="r" b="b"/>
                <a:pathLst>
                  <a:path w="2062163" h="2369820">
                    <a:moveTo>
                      <a:pt x="1660899" y="188606"/>
                    </a:moveTo>
                    <a:lnTo>
                      <a:pt x="1683546" y="202364"/>
                    </a:lnTo>
                    <a:cubicBezTo>
                      <a:pt x="1715065" y="223658"/>
                      <a:pt x="1745504" y="246428"/>
                      <a:pt x="1774764" y="270576"/>
                    </a:cubicBezTo>
                    <a:lnTo>
                      <a:pt x="1832491" y="323042"/>
                    </a:lnTo>
                    <a:lnTo>
                      <a:pt x="1814513" y="463867"/>
                    </a:lnTo>
                    <a:lnTo>
                      <a:pt x="1914526" y="559117"/>
                    </a:lnTo>
                    <a:lnTo>
                      <a:pt x="1938338" y="673417"/>
                    </a:lnTo>
                    <a:lnTo>
                      <a:pt x="1995488" y="687704"/>
                    </a:lnTo>
                    <a:lnTo>
                      <a:pt x="1990726" y="787717"/>
                    </a:lnTo>
                    <a:lnTo>
                      <a:pt x="2062163" y="849629"/>
                    </a:lnTo>
                    <a:lnTo>
                      <a:pt x="2062163" y="1035367"/>
                    </a:lnTo>
                    <a:lnTo>
                      <a:pt x="2019301" y="1140142"/>
                    </a:lnTo>
                    <a:lnTo>
                      <a:pt x="2033588" y="1163954"/>
                    </a:lnTo>
                    <a:lnTo>
                      <a:pt x="1957388" y="1292542"/>
                    </a:lnTo>
                    <a:lnTo>
                      <a:pt x="2019301" y="1378267"/>
                    </a:lnTo>
                    <a:lnTo>
                      <a:pt x="1981201" y="1625917"/>
                    </a:lnTo>
                    <a:lnTo>
                      <a:pt x="2038351" y="1687829"/>
                    </a:lnTo>
                    <a:lnTo>
                      <a:pt x="1976438" y="1854517"/>
                    </a:lnTo>
                    <a:lnTo>
                      <a:pt x="1983584" y="1874168"/>
                    </a:lnTo>
                    <a:lnTo>
                      <a:pt x="1935386" y="1938623"/>
                    </a:lnTo>
                    <a:lnTo>
                      <a:pt x="1893586" y="1984615"/>
                    </a:lnTo>
                    <a:lnTo>
                      <a:pt x="1871663" y="1864042"/>
                    </a:lnTo>
                    <a:lnTo>
                      <a:pt x="1924051" y="1773554"/>
                    </a:lnTo>
                    <a:lnTo>
                      <a:pt x="1957388" y="1602104"/>
                    </a:lnTo>
                    <a:lnTo>
                      <a:pt x="1847851" y="1497329"/>
                    </a:lnTo>
                    <a:lnTo>
                      <a:pt x="1909763" y="1383029"/>
                    </a:lnTo>
                    <a:lnTo>
                      <a:pt x="1857376" y="1330642"/>
                    </a:lnTo>
                    <a:lnTo>
                      <a:pt x="1905001" y="1249679"/>
                    </a:lnTo>
                    <a:lnTo>
                      <a:pt x="1843088" y="1140142"/>
                    </a:lnTo>
                    <a:lnTo>
                      <a:pt x="1971676" y="882967"/>
                    </a:lnTo>
                    <a:lnTo>
                      <a:pt x="1857376" y="825817"/>
                    </a:lnTo>
                    <a:lnTo>
                      <a:pt x="1909763" y="730567"/>
                    </a:lnTo>
                    <a:lnTo>
                      <a:pt x="1828801" y="678179"/>
                    </a:lnTo>
                    <a:lnTo>
                      <a:pt x="1866901" y="601979"/>
                    </a:lnTo>
                    <a:lnTo>
                      <a:pt x="1714501" y="530542"/>
                    </a:lnTo>
                    <a:lnTo>
                      <a:pt x="1714501" y="316229"/>
                    </a:lnTo>
                    <a:close/>
                    <a:moveTo>
                      <a:pt x="382288" y="187947"/>
                    </a:moveTo>
                    <a:lnTo>
                      <a:pt x="333375" y="287654"/>
                    </a:lnTo>
                    <a:lnTo>
                      <a:pt x="328613" y="444817"/>
                    </a:lnTo>
                    <a:lnTo>
                      <a:pt x="228600" y="582929"/>
                    </a:lnTo>
                    <a:lnTo>
                      <a:pt x="280988" y="692467"/>
                    </a:lnTo>
                    <a:lnTo>
                      <a:pt x="157163" y="868679"/>
                    </a:lnTo>
                    <a:lnTo>
                      <a:pt x="171450" y="1154429"/>
                    </a:lnTo>
                    <a:lnTo>
                      <a:pt x="152400" y="1192529"/>
                    </a:lnTo>
                    <a:lnTo>
                      <a:pt x="119063" y="1287779"/>
                    </a:lnTo>
                    <a:lnTo>
                      <a:pt x="204788" y="1354454"/>
                    </a:lnTo>
                    <a:lnTo>
                      <a:pt x="104775" y="1506854"/>
                    </a:lnTo>
                    <a:lnTo>
                      <a:pt x="171450" y="1597342"/>
                    </a:lnTo>
                    <a:lnTo>
                      <a:pt x="176213" y="1725929"/>
                    </a:lnTo>
                    <a:lnTo>
                      <a:pt x="142875" y="1764029"/>
                    </a:lnTo>
                    <a:lnTo>
                      <a:pt x="238125" y="1883092"/>
                    </a:lnTo>
                    <a:lnTo>
                      <a:pt x="276225" y="2035492"/>
                    </a:lnTo>
                    <a:lnTo>
                      <a:pt x="260422" y="2092959"/>
                    </a:lnTo>
                    <a:lnTo>
                      <a:pt x="183193" y="2022768"/>
                    </a:lnTo>
                    <a:lnTo>
                      <a:pt x="111428" y="1943807"/>
                    </a:lnTo>
                    <a:lnTo>
                      <a:pt x="100013" y="1749742"/>
                    </a:lnTo>
                    <a:lnTo>
                      <a:pt x="0" y="1583054"/>
                    </a:lnTo>
                    <a:lnTo>
                      <a:pt x="28575" y="1530667"/>
                    </a:lnTo>
                    <a:lnTo>
                      <a:pt x="76200" y="1340167"/>
                    </a:lnTo>
                    <a:lnTo>
                      <a:pt x="47625" y="1183004"/>
                    </a:lnTo>
                    <a:lnTo>
                      <a:pt x="76200" y="1021079"/>
                    </a:lnTo>
                    <a:lnTo>
                      <a:pt x="61913" y="821054"/>
                    </a:lnTo>
                    <a:lnTo>
                      <a:pt x="152400" y="725804"/>
                    </a:lnTo>
                    <a:lnTo>
                      <a:pt x="185738" y="601979"/>
                    </a:lnTo>
                    <a:lnTo>
                      <a:pt x="171450" y="468629"/>
                    </a:lnTo>
                    <a:lnTo>
                      <a:pt x="228600" y="449579"/>
                    </a:lnTo>
                    <a:lnTo>
                      <a:pt x="209550" y="401954"/>
                    </a:lnTo>
                    <a:lnTo>
                      <a:pt x="290513" y="344804"/>
                    </a:lnTo>
                    <a:lnTo>
                      <a:pt x="290513" y="253246"/>
                    </a:lnTo>
                    <a:lnTo>
                      <a:pt x="358557" y="202364"/>
                    </a:lnTo>
                    <a:close/>
                    <a:moveTo>
                      <a:pt x="714525" y="41487"/>
                    </a:moveTo>
                    <a:lnTo>
                      <a:pt x="709613" y="149542"/>
                    </a:lnTo>
                    <a:lnTo>
                      <a:pt x="666751" y="344804"/>
                    </a:lnTo>
                    <a:lnTo>
                      <a:pt x="700088" y="392429"/>
                    </a:lnTo>
                    <a:lnTo>
                      <a:pt x="700088" y="482917"/>
                    </a:lnTo>
                    <a:cubicBezTo>
                      <a:pt x="653982" y="503409"/>
                      <a:pt x="664219" y="487983"/>
                      <a:pt x="652463" y="511492"/>
                    </a:cubicBezTo>
                    <a:lnTo>
                      <a:pt x="652463" y="606742"/>
                    </a:lnTo>
                    <a:lnTo>
                      <a:pt x="657226" y="635317"/>
                    </a:lnTo>
                    <a:lnTo>
                      <a:pt x="623888" y="663892"/>
                    </a:lnTo>
                    <a:lnTo>
                      <a:pt x="581026" y="701992"/>
                    </a:lnTo>
                    <a:lnTo>
                      <a:pt x="647701" y="816292"/>
                    </a:lnTo>
                    <a:lnTo>
                      <a:pt x="552451" y="959167"/>
                    </a:lnTo>
                    <a:lnTo>
                      <a:pt x="700088" y="1044892"/>
                    </a:lnTo>
                    <a:lnTo>
                      <a:pt x="719138" y="1121092"/>
                    </a:lnTo>
                    <a:lnTo>
                      <a:pt x="652463" y="1092517"/>
                    </a:lnTo>
                    <a:lnTo>
                      <a:pt x="576263" y="1168717"/>
                    </a:lnTo>
                    <a:lnTo>
                      <a:pt x="638176" y="1235392"/>
                    </a:lnTo>
                    <a:lnTo>
                      <a:pt x="619126" y="1330642"/>
                    </a:lnTo>
                    <a:lnTo>
                      <a:pt x="571501" y="1354454"/>
                    </a:lnTo>
                    <a:lnTo>
                      <a:pt x="485776" y="1540192"/>
                    </a:lnTo>
                    <a:lnTo>
                      <a:pt x="504826" y="1668779"/>
                    </a:lnTo>
                    <a:lnTo>
                      <a:pt x="528638" y="1687829"/>
                    </a:lnTo>
                    <a:lnTo>
                      <a:pt x="485776" y="1783079"/>
                    </a:lnTo>
                    <a:lnTo>
                      <a:pt x="514351" y="1945004"/>
                    </a:lnTo>
                    <a:lnTo>
                      <a:pt x="623888" y="2064067"/>
                    </a:lnTo>
                    <a:lnTo>
                      <a:pt x="666751" y="2178367"/>
                    </a:lnTo>
                    <a:lnTo>
                      <a:pt x="700088" y="2259329"/>
                    </a:lnTo>
                    <a:lnTo>
                      <a:pt x="692488" y="2322667"/>
                    </a:lnTo>
                    <a:lnTo>
                      <a:pt x="668695" y="2316549"/>
                    </a:lnTo>
                    <a:lnTo>
                      <a:pt x="566738" y="2279232"/>
                    </a:lnTo>
                    <a:lnTo>
                      <a:pt x="566738" y="2216467"/>
                    </a:lnTo>
                    <a:lnTo>
                      <a:pt x="457201" y="2083117"/>
                    </a:lnTo>
                    <a:lnTo>
                      <a:pt x="461963" y="2011679"/>
                    </a:lnTo>
                    <a:lnTo>
                      <a:pt x="385763" y="1906904"/>
                    </a:lnTo>
                    <a:lnTo>
                      <a:pt x="414338" y="1854517"/>
                    </a:lnTo>
                    <a:lnTo>
                      <a:pt x="366713" y="1635442"/>
                    </a:lnTo>
                    <a:lnTo>
                      <a:pt x="471488" y="1378267"/>
                    </a:lnTo>
                    <a:lnTo>
                      <a:pt x="361951" y="1244917"/>
                    </a:lnTo>
                    <a:lnTo>
                      <a:pt x="438151" y="1149667"/>
                    </a:lnTo>
                    <a:lnTo>
                      <a:pt x="438151" y="944879"/>
                    </a:lnTo>
                    <a:lnTo>
                      <a:pt x="495301" y="906779"/>
                    </a:lnTo>
                    <a:lnTo>
                      <a:pt x="452438" y="711517"/>
                    </a:lnTo>
                    <a:lnTo>
                      <a:pt x="542926" y="644842"/>
                    </a:lnTo>
                    <a:lnTo>
                      <a:pt x="533401" y="501967"/>
                    </a:lnTo>
                    <a:lnTo>
                      <a:pt x="557213" y="449579"/>
                    </a:lnTo>
                    <a:lnTo>
                      <a:pt x="476251" y="335279"/>
                    </a:lnTo>
                    <a:lnTo>
                      <a:pt x="609601" y="263842"/>
                    </a:lnTo>
                    <a:lnTo>
                      <a:pt x="566738" y="130492"/>
                    </a:lnTo>
                    <a:lnTo>
                      <a:pt x="575841" y="87257"/>
                    </a:lnTo>
                    <a:lnTo>
                      <a:pt x="668695" y="53271"/>
                    </a:lnTo>
                    <a:close/>
                    <a:moveTo>
                      <a:pt x="1247906" y="22250"/>
                    </a:moveTo>
                    <a:lnTo>
                      <a:pt x="1259852" y="24073"/>
                    </a:lnTo>
                    <a:cubicBezTo>
                      <a:pt x="1298419" y="31965"/>
                      <a:pt x="1336304" y="41731"/>
                      <a:pt x="1373407" y="53271"/>
                    </a:cubicBezTo>
                    <a:lnTo>
                      <a:pt x="1458228" y="84316"/>
                    </a:lnTo>
                    <a:lnTo>
                      <a:pt x="1447801" y="130492"/>
                    </a:lnTo>
                    <a:lnTo>
                      <a:pt x="1409701" y="230504"/>
                    </a:lnTo>
                    <a:lnTo>
                      <a:pt x="1533526" y="316229"/>
                    </a:lnTo>
                    <a:lnTo>
                      <a:pt x="1624013" y="401954"/>
                    </a:lnTo>
                    <a:lnTo>
                      <a:pt x="1519238" y="587692"/>
                    </a:lnTo>
                    <a:lnTo>
                      <a:pt x="1633538" y="611504"/>
                    </a:lnTo>
                    <a:lnTo>
                      <a:pt x="1562101" y="811529"/>
                    </a:lnTo>
                    <a:lnTo>
                      <a:pt x="1657351" y="873442"/>
                    </a:lnTo>
                    <a:lnTo>
                      <a:pt x="1571626" y="1040129"/>
                    </a:lnTo>
                    <a:lnTo>
                      <a:pt x="1647826" y="1102042"/>
                    </a:lnTo>
                    <a:lnTo>
                      <a:pt x="1633538" y="1287779"/>
                    </a:lnTo>
                    <a:lnTo>
                      <a:pt x="1671638" y="1283017"/>
                    </a:lnTo>
                    <a:lnTo>
                      <a:pt x="1690688" y="1392554"/>
                    </a:lnTo>
                    <a:lnTo>
                      <a:pt x="1676401" y="1564004"/>
                    </a:lnTo>
                    <a:lnTo>
                      <a:pt x="1709738" y="1816417"/>
                    </a:lnTo>
                    <a:lnTo>
                      <a:pt x="1800226" y="1835467"/>
                    </a:lnTo>
                    <a:lnTo>
                      <a:pt x="1704976" y="2083117"/>
                    </a:lnTo>
                    <a:lnTo>
                      <a:pt x="1729249" y="2133280"/>
                    </a:lnTo>
                    <a:lnTo>
                      <a:pt x="1683546" y="2167456"/>
                    </a:lnTo>
                    <a:lnTo>
                      <a:pt x="1647675" y="2189248"/>
                    </a:lnTo>
                    <a:lnTo>
                      <a:pt x="1657351" y="2102167"/>
                    </a:lnTo>
                    <a:lnTo>
                      <a:pt x="1652588" y="1997392"/>
                    </a:lnTo>
                    <a:lnTo>
                      <a:pt x="1647826" y="1911667"/>
                    </a:lnTo>
                    <a:lnTo>
                      <a:pt x="1643063" y="1864042"/>
                    </a:lnTo>
                    <a:lnTo>
                      <a:pt x="1628776" y="1811654"/>
                    </a:lnTo>
                    <a:cubicBezTo>
                      <a:pt x="1608138" y="1811654"/>
                      <a:pt x="1625283" y="1812607"/>
                      <a:pt x="1585913" y="1783079"/>
                    </a:cubicBezTo>
                    <a:lnTo>
                      <a:pt x="1581151" y="1711642"/>
                    </a:lnTo>
                    <a:lnTo>
                      <a:pt x="1600201" y="1644967"/>
                    </a:lnTo>
                    <a:lnTo>
                      <a:pt x="1509713" y="1573529"/>
                    </a:lnTo>
                    <a:lnTo>
                      <a:pt x="1514476" y="1506854"/>
                    </a:lnTo>
                    <a:lnTo>
                      <a:pt x="1528763" y="1402079"/>
                    </a:lnTo>
                    <a:lnTo>
                      <a:pt x="1447801" y="1321117"/>
                    </a:lnTo>
                    <a:lnTo>
                      <a:pt x="1500188" y="1183004"/>
                    </a:lnTo>
                    <a:lnTo>
                      <a:pt x="1419226" y="1092517"/>
                    </a:lnTo>
                    <a:lnTo>
                      <a:pt x="1462088" y="1044892"/>
                    </a:lnTo>
                    <a:lnTo>
                      <a:pt x="1447801" y="1011554"/>
                    </a:lnTo>
                    <a:lnTo>
                      <a:pt x="1414463" y="911542"/>
                    </a:lnTo>
                    <a:lnTo>
                      <a:pt x="1504951" y="768667"/>
                    </a:lnTo>
                    <a:lnTo>
                      <a:pt x="1409701" y="697229"/>
                    </a:lnTo>
                    <a:lnTo>
                      <a:pt x="1490663" y="425767"/>
                    </a:lnTo>
                    <a:lnTo>
                      <a:pt x="1276351" y="306704"/>
                    </a:lnTo>
                    <a:lnTo>
                      <a:pt x="1271588" y="149542"/>
                    </a:lnTo>
                    <a:close/>
                    <a:moveTo>
                      <a:pt x="1021051" y="0"/>
                    </a:moveTo>
                    <a:lnTo>
                      <a:pt x="1103283" y="4153"/>
                    </a:lnTo>
                    <a:lnTo>
                      <a:pt x="1076326" y="120967"/>
                    </a:lnTo>
                    <a:lnTo>
                      <a:pt x="1147763" y="187642"/>
                    </a:lnTo>
                    <a:lnTo>
                      <a:pt x="1038226" y="325754"/>
                    </a:lnTo>
                    <a:lnTo>
                      <a:pt x="1119188" y="444817"/>
                    </a:lnTo>
                    <a:lnTo>
                      <a:pt x="1090613" y="701992"/>
                    </a:lnTo>
                    <a:lnTo>
                      <a:pt x="1147763" y="825817"/>
                    </a:lnTo>
                    <a:lnTo>
                      <a:pt x="1100138" y="954404"/>
                    </a:lnTo>
                    <a:lnTo>
                      <a:pt x="1176338" y="1006792"/>
                    </a:lnTo>
                    <a:lnTo>
                      <a:pt x="1157288" y="1230629"/>
                    </a:lnTo>
                    <a:lnTo>
                      <a:pt x="1219201" y="1259204"/>
                    </a:lnTo>
                    <a:lnTo>
                      <a:pt x="1195388" y="1444942"/>
                    </a:lnTo>
                    <a:lnTo>
                      <a:pt x="1404938" y="1640204"/>
                    </a:lnTo>
                    <a:lnTo>
                      <a:pt x="1400176" y="1859279"/>
                    </a:lnTo>
                    <a:lnTo>
                      <a:pt x="1504951" y="1954529"/>
                    </a:lnTo>
                    <a:lnTo>
                      <a:pt x="1457326" y="2049779"/>
                    </a:lnTo>
                    <a:lnTo>
                      <a:pt x="1476376" y="2159317"/>
                    </a:lnTo>
                    <a:lnTo>
                      <a:pt x="1371601" y="2240279"/>
                    </a:lnTo>
                    <a:lnTo>
                      <a:pt x="1390067" y="2310451"/>
                    </a:lnTo>
                    <a:lnTo>
                      <a:pt x="1373407" y="2316549"/>
                    </a:lnTo>
                    <a:cubicBezTo>
                      <a:pt x="1336304" y="2328089"/>
                      <a:pt x="1298419" y="2337855"/>
                      <a:pt x="1259852" y="2345747"/>
                    </a:cubicBezTo>
                    <a:lnTo>
                      <a:pt x="1253379" y="2346735"/>
                    </a:lnTo>
                    <a:lnTo>
                      <a:pt x="1252538" y="2330767"/>
                    </a:lnTo>
                    <a:lnTo>
                      <a:pt x="1200151" y="2221229"/>
                    </a:lnTo>
                    <a:lnTo>
                      <a:pt x="1323976" y="2002154"/>
                    </a:lnTo>
                    <a:lnTo>
                      <a:pt x="1233488" y="1859279"/>
                    </a:lnTo>
                    <a:lnTo>
                      <a:pt x="1247776" y="1735454"/>
                    </a:lnTo>
                    <a:lnTo>
                      <a:pt x="1133476" y="1725929"/>
                    </a:lnTo>
                    <a:lnTo>
                      <a:pt x="1128713" y="1878329"/>
                    </a:lnTo>
                    <a:lnTo>
                      <a:pt x="1157288" y="1949767"/>
                    </a:lnTo>
                    <a:lnTo>
                      <a:pt x="1066801" y="2040254"/>
                    </a:lnTo>
                    <a:lnTo>
                      <a:pt x="1123951" y="2121217"/>
                    </a:lnTo>
                    <a:lnTo>
                      <a:pt x="1057276" y="2178367"/>
                    </a:lnTo>
                    <a:lnTo>
                      <a:pt x="1066801" y="2230754"/>
                    </a:lnTo>
                    <a:lnTo>
                      <a:pt x="1062038" y="2359342"/>
                    </a:lnTo>
                    <a:lnTo>
                      <a:pt x="1058772" y="2367915"/>
                    </a:lnTo>
                    <a:lnTo>
                      <a:pt x="1021051" y="2369820"/>
                    </a:lnTo>
                    <a:cubicBezTo>
                      <a:pt x="980151" y="2369820"/>
                      <a:pt x="939734" y="2367748"/>
                      <a:pt x="899901" y="2363703"/>
                    </a:cubicBezTo>
                    <a:lnTo>
                      <a:pt x="855414" y="2356913"/>
                    </a:lnTo>
                    <a:lnTo>
                      <a:pt x="900113" y="2306954"/>
                    </a:lnTo>
                    <a:lnTo>
                      <a:pt x="819151" y="2259329"/>
                    </a:lnTo>
                    <a:lnTo>
                      <a:pt x="914401" y="2168842"/>
                    </a:lnTo>
                    <a:lnTo>
                      <a:pt x="833438" y="2097404"/>
                    </a:lnTo>
                    <a:lnTo>
                      <a:pt x="857251" y="2059304"/>
                    </a:lnTo>
                    <a:lnTo>
                      <a:pt x="890588" y="1978342"/>
                    </a:lnTo>
                    <a:lnTo>
                      <a:pt x="847726" y="1916429"/>
                    </a:lnTo>
                    <a:lnTo>
                      <a:pt x="909638" y="1811654"/>
                    </a:lnTo>
                    <a:lnTo>
                      <a:pt x="823913" y="1735454"/>
                    </a:lnTo>
                    <a:lnTo>
                      <a:pt x="857251" y="1654492"/>
                    </a:lnTo>
                    <a:lnTo>
                      <a:pt x="790576" y="1597342"/>
                    </a:lnTo>
                    <a:lnTo>
                      <a:pt x="842963" y="1521142"/>
                    </a:lnTo>
                    <a:lnTo>
                      <a:pt x="785813" y="1473517"/>
                    </a:lnTo>
                    <a:lnTo>
                      <a:pt x="933451" y="1330642"/>
                    </a:lnTo>
                    <a:lnTo>
                      <a:pt x="862013" y="1225867"/>
                    </a:lnTo>
                    <a:lnTo>
                      <a:pt x="938213" y="1125854"/>
                    </a:lnTo>
                    <a:lnTo>
                      <a:pt x="919163" y="1044892"/>
                    </a:lnTo>
                    <a:lnTo>
                      <a:pt x="904876" y="878204"/>
                    </a:lnTo>
                    <a:lnTo>
                      <a:pt x="914401" y="830579"/>
                    </a:lnTo>
                    <a:lnTo>
                      <a:pt x="914401" y="773429"/>
                    </a:lnTo>
                    <a:lnTo>
                      <a:pt x="904876" y="678179"/>
                    </a:lnTo>
                    <a:lnTo>
                      <a:pt x="842963" y="601979"/>
                    </a:lnTo>
                    <a:lnTo>
                      <a:pt x="919163" y="411479"/>
                    </a:lnTo>
                    <a:lnTo>
                      <a:pt x="876301" y="240029"/>
                    </a:lnTo>
                    <a:lnTo>
                      <a:pt x="952483" y="3463"/>
                    </a:ln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E62DCD7F-CD99-4583-BB1B-CECE8A81DDAE}"/>
                  </a:ext>
                </a:extLst>
              </p:cNvPr>
              <p:cNvSpPr/>
              <p:nvPr/>
            </p:nvSpPr>
            <p:spPr>
              <a:xfrm rot="21412980">
                <a:off x="2053878" y="3459022"/>
                <a:ext cx="320676" cy="380865"/>
              </a:xfrm>
              <a:custGeom>
                <a:avLst/>
                <a:gdLst>
                  <a:gd name="connsiteX0" fmla="*/ 214895 w 460653"/>
                  <a:gd name="connsiteY0" fmla="*/ 125730 h 547115"/>
                  <a:gd name="connsiteX1" fmla="*/ 365616 w 460653"/>
                  <a:gd name="connsiteY1" fmla="*/ 270554 h 547115"/>
                  <a:gd name="connsiteX2" fmla="*/ 432029 w 460653"/>
                  <a:gd name="connsiteY2" fmla="*/ 544522 h 547115"/>
                  <a:gd name="connsiteX3" fmla="*/ 247004 w 460653"/>
                  <a:gd name="connsiteY3" fmla="*/ 356274 h 547115"/>
                  <a:gd name="connsiteX4" fmla="*/ 167891 w 460653"/>
                  <a:gd name="connsiteY4" fmla="*/ 139458 h 547115"/>
                  <a:gd name="connsiteX5" fmla="*/ 214895 w 460653"/>
                  <a:gd name="connsiteY5" fmla="*/ 125730 h 547115"/>
                  <a:gd name="connsiteX6" fmla="*/ 73343 w 460653"/>
                  <a:gd name="connsiteY6" fmla="*/ 0 h 547115"/>
                  <a:gd name="connsiteX7" fmla="*/ 146686 w 460653"/>
                  <a:gd name="connsiteY7" fmla="*/ 74613 h 547115"/>
                  <a:gd name="connsiteX8" fmla="*/ 73343 w 460653"/>
                  <a:gd name="connsiteY8" fmla="*/ 149226 h 547115"/>
                  <a:gd name="connsiteX9" fmla="*/ 0 w 460653"/>
                  <a:gd name="connsiteY9" fmla="*/ 74613 h 547115"/>
                  <a:gd name="connsiteX10" fmla="*/ 73343 w 460653"/>
                  <a:gd name="connsiteY10" fmla="*/ 0 h 54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0653" h="547115">
                    <a:moveTo>
                      <a:pt x="214895" y="125730"/>
                    </a:moveTo>
                    <a:cubicBezTo>
                      <a:pt x="262856" y="133183"/>
                      <a:pt x="313541" y="198499"/>
                      <a:pt x="365616" y="270554"/>
                    </a:cubicBezTo>
                    <a:cubicBezTo>
                      <a:pt x="435048" y="366628"/>
                      <a:pt x="499709" y="520850"/>
                      <a:pt x="432029" y="544522"/>
                    </a:cubicBezTo>
                    <a:cubicBezTo>
                      <a:pt x="364349" y="568194"/>
                      <a:pt x="291027" y="423785"/>
                      <a:pt x="247004" y="356274"/>
                    </a:cubicBezTo>
                    <a:cubicBezTo>
                      <a:pt x="202981" y="288764"/>
                      <a:pt x="106562" y="188529"/>
                      <a:pt x="167891" y="139458"/>
                    </a:cubicBezTo>
                    <a:cubicBezTo>
                      <a:pt x="183224" y="127190"/>
                      <a:pt x="198908" y="123245"/>
                      <a:pt x="214895" y="125730"/>
                    </a:cubicBezTo>
                    <a:close/>
                    <a:moveTo>
                      <a:pt x="73343" y="0"/>
                    </a:moveTo>
                    <a:cubicBezTo>
                      <a:pt x="113849" y="0"/>
                      <a:pt x="146686" y="33405"/>
                      <a:pt x="146686" y="74613"/>
                    </a:cubicBezTo>
                    <a:cubicBezTo>
                      <a:pt x="146686" y="115821"/>
                      <a:pt x="113849" y="149226"/>
                      <a:pt x="73343" y="149226"/>
                    </a:cubicBezTo>
                    <a:cubicBezTo>
                      <a:pt x="32837" y="149226"/>
                      <a:pt x="0" y="115821"/>
                      <a:pt x="0" y="74613"/>
                    </a:cubicBezTo>
                    <a:cubicBezTo>
                      <a:pt x="0" y="33405"/>
                      <a:pt x="32837" y="0"/>
                      <a:pt x="733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38347EA7-F4A8-4D16-9E66-7CCF458248EA}"/>
                  </a:ext>
                </a:extLst>
              </p:cNvPr>
              <p:cNvSpPr/>
              <p:nvPr/>
            </p:nvSpPr>
            <p:spPr>
              <a:xfrm>
                <a:off x="1279563" y="3194050"/>
                <a:ext cx="345940" cy="128270"/>
              </a:xfrm>
              <a:prstGeom prst="ellipse">
                <a:avLst/>
              </a:pr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EAE2235A-5C6B-45A2-A8A2-6234CF2026B2}"/>
                  </a:ext>
                </a:extLst>
              </p:cNvPr>
              <p:cNvSpPr/>
              <p:nvPr/>
            </p:nvSpPr>
            <p:spPr>
              <a:xfrm rot="6300000">
                <a:off x="1340361" y="3023342"/>
                <a:ext cx="349787" cy="167792"/>
              </a:xfrm>
              <a:custGeom>
                <a:avLst/>
                <a:gdLst>
                  <a:gd name="connsiteX0" fmla="*/ 0 w 349787"/>
                  <a:gd name="connsiteY0" fmla="*/ 45947 h 167792"/>
                  <a:gd name="connsiteX1" fmla="*/ 9511 w 349787"/>
                  <a:gd name="connsiteY1" fmla="*/ 0 h 167792"/>
                  <a:gd name="connsiteX2" fmla="*/ 13952 w 349787"/>
                  <a:gd name="connsiteY2" fmla="*/ 4592 h 167792"/>
                  <a:gd name="connsiteX3" fmla="*/ 310084 w 349787"/>
                  <a:gd name="connsiteY3" fmla="*/ 62481 h 167792"/>
                  <a:gd name="connsiteX4" fmla="*/ 329958 w 349787"/>
                  <a:gd name="connsiteY4" fmla="*/ 55470 h 167792"/>
                  <a:gd name="connsiteX5" fmla="*/ 349787 w 349787"/>
                  <a:gd name="connsiteY5" fmla="*/ 151259 h 167792"/>
                  <a:gd name="connsiteX6" fmla="*/ 335340 w 349787"/>
                  <a:gd name="connsiteY6" fmla="*/ 156735 h 167792"/>
                  <a:gd name="connsiteX7" fmla="*/ 40540 w 349787"/>
                  <a:gd name="connsiteY7" fmla="*/ 88678 h 167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787" h="167792">
                    <a:moveTo>
                      <a:pt x="0" y="45947"/>
                    </a:moveTo>
                    <a:lnTo>
                      <a:pt x="9511" y="0"/>
                    </a:lnTo>
                    <a:lnTo>
                      <a:pt x="13952" y="4592"/>
                    </a:lnTo>
                    <a:cubicBezTo>
                      <a:pt x="96930" y="67396"/>
                      <a:pt x="205891" y="90399"/>
                      <a:pt x="310084" y="62481"/>
                    </a:cubicBezTo>
                    <a:lnTo>
                      <a:pt x="329958" y="55470"/>
                    </a:lnTo>
                    <a:lnTo>
                      <a:pt x="349787" y="151259"/>
                    </a:lnTo>
                    <a:lnTo>
                      <a:pt x="335340" y="156735"/>
                    </a:lnTo>
                    <a:cubicBezTo>
                      <a:pt x="227926" y="185516"/>
                      <a:pt x="118641" y="156469"/>
                      <a:pt x="40540" y="8867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7A349A04-D636-4C31-AD3E-AD9C99CE28E0}"/>
                  </a:ext>
                </a:extLst>
              </p:cNvPr>
              <p:cNvSpPr/>
              <p:nvPr/>
            </p:nvSpPr>
            <p:spPr>
              <a:xfrm>
                <a:off x="994710" y="2913277"/>
                <a:ext cx="1074937" cy="121472"/>
              </a:xfrm>
              <a:custGeom>
                <a:avLst/>
                <a:gdLst>
                  <a:gd name="connsiteX0" fmla="*/ 521672 w 1074937"/>
                  <a:gd name="connsiteY0" fmla="*/ 0 h 121472"/>
                  <a:gd name="connsiteX1" fmla="*/ 1054162 w 1074937"/>
                  <a:gd name="connsiteY1" fmla="*/ 47644 h 121472"/>
                  <a:gd name="connsiteX2" fmla="*/ 1056642 w 1074937"/>
                  <a:gd name="connsiteY2" fmla="*/ 48293 h 121472"/>
                  <a:gd name="connsiteX3" fmla="*/ 1074937 w 1074937"/>
                  <a:gd name="connsiteY3" fmla="*/ 121472 h 121472"/>
                  <a:gd name="connsiteX4" fmla="*/ 942642 w 1074937"/>
                  <a:gd name="connsiteY4" fmla="*/ 102800 h 121472"/>
                  <a:gd name="connsiteX5" fmla="*/ 521673 w 1074937"/>
                  <a:gd name="connsiteY5" fmla="*/ 81334 h 121472"/>
                  <a:gd name="connsiteX6" fmla="*/ 100702 w 1074937"/>
                  <a:gd name="connsiteY6" fmla="*/ 102800 h 121472"/>
                  <a:gd name="connsiteX7" fmla="*/ 0 w 1074937"/>
                  <a:gd name="connsiteY7" fmla="*/ 117013 h 121472"/>
                  <a:gd name="connsiteX8" fmla="*/ 18656 w 1074937"/>
                  <a:gd name="connsiteY8" fmla="*/ 42391 h 121472"/>
                  <a:gd name="connsiteX9" fmla="*/ 100631 w 1074937"/>
                  <a:gd name="connsiteY9" fmla="*/ 27781 h 121472"/>
                  <a:gd name="connsiteX10" fmla="*/ 521672 w 1074937"/>
                  <a:gd name="connsiteY10" fmla="*/ 0 h 12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4937" h="121472">
                    <a:moveTo>
                      <a:pt x="521672" y="0"/>
                    </a:moveTo>
                    <a:cubicBezTo>
                      <a:pt x="729622" y="0"/>
                      <a:pt x="917886" y="18207"/>
                      <a:pt x="1054162" y="47644"/>
                    </a:cubicBezTo>
                    <a:lnTo>
                      <a:pt x="1056642" y="48293"/>
                    </a:lnTo>
                    <a:lnTo>
                      <a:pt x="1074937" y="121472"/>
                    </a:lnTo>
                    <a:lnTo>
                      <a:pt x="942642" y="102800"/>
                    </a:lnTo>
                    <a:cubicBezTo>
                      <a:pt x="813636" y="88867"/>
                      <a:pt x="669816" y="81334"/>
                      <a:pt x="521673" y="81334"/>
                    </a:cubicBezTo>
                    <a:cubicBezTo>
                      <a:pt x="373529" y="81334"/>
                      <a:pt x="229709" y="88867"/>
                      <a:pt x="100702" y="102800"/>
                    </a:cubicBezTo>
                    <a:lnTo>
                      <a:pt x="0" y="117013"/>
                    </a:lnTo>
                    <a:lnTo>
                      <a:pt x="18656" y="42391"/>
                    </a:lnTo>
                    <a:lnTo>
                      <a:pt x="100631" y="27781"/>
                    </a:lnTo>
                    <a:cubicBezTo>
                      <a:pt x="220820" y="10241"/>
                      <a:pt x="365709" y="0"/>
                      <a:pt x="521672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43" name="グループ化 342">
            <a:extLst>
              <a:ext uri="{FF2B5EF4-FFF2-40B4-BE49-F238E27FC236}">
                <a16:creationId xmlns:a16="http://schemas.microsoft.com/office/drawing/2014/main" id="{B57342A0-96AE-47A9-B994-10E82408F6BD}"/>
              </a:ext>
            </a:extLst>
          </p:cNvPr>
          <p:cNvGrpSpPr/>
          <p:nvPr/>
        </p:nvGrpSpPr>
        <p:grpSpPr>
          <a:xfrm>
            <a:off x="3827966" y="1332682"/>
            <a:ext cx="2250068" cy="1697138"/>
            <a:chOff x="2212395" y="4134247"/>
            <a:chExt cx="2250068" cy="1697138"/>
          </a:xfrm>
        </p:grpSpPr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AE391250-06D8-438C-90BE-1A321C392D33}"/>
                </a:ext>
              </a:extLst>
            </p:cNvPr>
            <p:cNvGrpSpPr/>
            <p:nvPr/>
          </p:nvGrpSpPr>
          <p:grpSpPr>
            <a:xfrm>
              <a:off x="2212395" y="4134247"/>
              <a:ext cx="2250068" cy="1697138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10" name="楕円 1020">
                <a:extLst>
                  <a:ext uri="{FF2B5EF4-FFF2-40B4-BE49-F238E27FC236}">
                    <a16:creationId xmlns:a16="http://schemas.microsoft.com/office/drawing/2014/main" id="{CF976FE9-69C9-4328-9147-2F9E785050A3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6FF15012-B030-4EAD-95D4-012884F8776F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601F9CD9-E939-4ABD-BE3B-DD9FFF14D5EE}"/>
                </a:ext>
              </a:extLst>
            </p:cNvPr>
            <p:cNvGrpSpPr/>
            <p:nvPr/>
          </p:nvGrpSpPr>
          <p:grpSpPr>
            <a:xfrm>
              <a:off x="2458827" y="4507931"/>
              <a:ext cx="1800661" cy="402208"/>
              <a:chOff x="1667976" y="4836798"/>
              <a:chExt cx="4032260" cy="900672"/>
            </a:xfrm>
          </p:grpSpPr>
          <p:sp>
            <p:nvSpPr>
              <p:cNvPr id="402" name="四角形: 角を丸くする 5">
                <a:extLst>
                  <a:ext uri="{FF2B5EF4-FFF2-40B4-BE49-F238E27FC236}">
                    <a16:creationId xmlns:a16="http://schemas.microsoft.com/office/drawing/2014/main" id="{34D22A60-75FC-415C-8197-D62BCB72078A}"/>
                  </a:ext>
                </a:extLst>
              </p:cNvPr>
              <p:cNvSpPr/>
              <p:nvPr/>
            </p:nvSpPr>
            <p:spPr>
              <a:xfrm rot="699880">
                <a:off x="2456243" y="4836798"/>
                <a:ext cx="709889" cy="12988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四角形: 角を丸くする 5">
                <a:extLst>
                  <a:ext uri="{FF2B5EF4-FFF2-40B4-BE49-F238E27FC236}">
                    <a16:creationId xmlns:a16="http://schemas.microsoft.com/office/drawing/2014/main" id="{E77C2A52-5A62-40B8-8A66-54E23647086B}"/>
                  </a:ext>
                </a:extLst>
              </p:cNvPr>
              <p:cNvSpPr/>
              <p:nvPr/>
            </p:nvSpPr>
            <p:spPr>
              <a:xfrm rot="9561992">
                <a:off x="3914882" y="5354576"/>
                <a:ext cx="624430" cy="21331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四角形: 角を丸くする 5">
                <a:extLst>
                  <a:ext uri="{FF2B5EF4-FFF2-40B4-BE49-F238E27FC236}">
                    <a16:creationId xmlns:a16="http://schemas.microsoft.com/office/drawing/2014/main" id="{F27FBD6C-DD68-48F8-A3C6-A0CCDA0A6DFB}"/>
                  </a:ext>
                </a:extLst>
              </p:cNvPr>
              <p:cNvSpPr/>
              <p:nvPr/>
            </p:nvSpPr>
            <p:spPr>
              <a:xfrm rot="9627115">
                <a:off x="2978194" y="5564889"/>
                <a:ext cx="510094" cy="172581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56CF7426-105D-4582-84F4-93B85EE896F1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DD520D6B-B180-49C4-8B86-7D459F09F601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FBF30B12-250A-459A-B987-601C28FAE3CF}"/>
                  </a:ext>
                </a:extLst>
              </p:cNvPr>
              <p:cNvSpPr/>
              <p:nvPr/>
            </p:nvSpPr>
            <p:spPr>
              <a:xfrm>
                <a:off x="1675590" y="4870875"/>
                <a:ext cx="3482152" cy="849076"/>
              </a:xfrm>
              <a:custGeom>
                <a:avLst/>
                <a:gdLst>
                  <a:gd name="connsiteX0" fmla="*/ 776388 w 3482152"/>
                  <a:gd name="connsiteY0" fmla="*/ 96 h 849076"/>
                  <a:gd name="connsiteX1" fmla="*/ 2834242 w 3482152"/>
                  <a:gd name="connsiteY1" fmla="*/ 216141 h 849076"/>
                  <a:gd name="connsiteX2" fmla="*/ 3481944 w 3482152"/>
                  <a:gd name="connsiteY2" fmla="*/ 409664 h 849076"/>
                  <a:gd name="connsiteX3" fmla="*/ 2796142 w 3482152"/>
                  <a:gd name="connsiteY3" fmla="*/ 568190 h 849076"/>
                  <a:gd name="connsiteX4" fmla="*/ 791628 w 3482152"/>
                  <a:gd name="connsiteY4" fmla="*/ 846588 h 849076"/>
                  <a:gd name="connsiteX5" fmla="*/ 272857 w 3482152"/>
                  <a:gd name="connsiteY5" fmla="*/ 783913 h 849076"/>
                  <a:gd name="connsiteX6" fmla="*/ 0 w 3482152"/>
                  <a:gd name="connsiteY6" fmla="*/ 729584 h 849076"/>
                  <a:gd name="connsiteX7" fmla="*/ 8064 w 3482152"/>
                  <a:gd name="connsiteY7" fmla="*/ 698030 h 849076"/>
                  <a:gd name="connsiteX8" fmla="*/ 92660 w 3482152"/>
                  <a:gd name="connsiteY8" fmla="*/ 457515 h 849076"/>
                  <a:gd name="connsiteX9" fmla="*/ 284342 w 3482152"/>
                  <a:gd name="connsiteY9" fmla="*/ 66139 h 849076"/>
                  <a:gd name="connsiteX10" fmla="*/ 304126 w 3482152"/>
                  <a:gd name="connsiteY10" fmla="*/ 35665 h 849076"/>
                  <a:gd name="connsiteX11" fmla="*/ 510094 w 3482152"/>
                  <a:gd name="connsiteY11" fmla="*/ 12530 h 849076"/>
                  <a:gd name="connsiteX12" fmla="*/ 776388 w 3482152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2152" h="849076">
                    <a:moveTo>
                      <a:pt x="776388" y="96"/>
                    </a:moveTo>
                    <a:cubicBezTo>
                      <a:pt x="1455990" y="-4117"/>
                      <a:pt x="2317276" y="131922"/>
                      <a:pt x="2834242" y="216141"/>
                    </a:cubicBezTo>
                    <a:cubicBezTo>
                      <a:pt x="3351208" y="300361"/>
                      <a:pt x="3488294" y="247946"/>
                      <a:pt x="3481944" y="409664"/>
                    </a:cubicBezTo>
                    <a:cubicBezTo>
                      <a:pt x="3475594" y="571382"/>
                      <a:pt x="3313108" y="488530"/>
                      <a:pt x="2796142" y="568190"/>
                    </a:cubicBezTo>
                    <a:cubicBezTo>
                      <a:pt x="2279176" y="647850"/>
                      <a:pt x="1403920" y="875289"/>
                      <a:pt x="791628" y="846588"/>
                    </a:cubicBezTo>
                    <a:cubicBezTo>
                      <a:pt x="638555" y="839413"/>
                      <a:pt x="457850" y="816481"/>
                      <a:pt x="272857" y="783913"/>
                    </a:cubicBezTo>
                    <a:lnTo>
                      <a:pt x="0" y="729584"/>
                    </a:lnTo>
                    <a:lnTo>
                      <a:pt x="8064" y="698030"/>
                    </a:lnTo>
                    <a:cubicBezTo>
                      <a:pt x="32033" y="618997"/>
                      <a:pt x="60225" y="538519"/>
                      <a:pt x="92660" y="457515"/>
                    </a:cubicBezTo>
                    <a:cubicBezTo>
                      <a:pt x="149421" y="315757"/>
                      <a:pt x="214473" y="184132"/>
                      <a:pt x="284342" y="66139"/>
                    </a:cubicBezTo>
                    <a:lnTo>
                      <a:pt x="304126" y="35665"/>
                    </a:lnTo>
                    <a:lnTo>
                      <a:pt x="510094" y="12530"/>
                    </a:lnTo>
                    <a:cubicBezTo>
                      <a:pt x="601842" y="4999"/>
                      <a:pt x="691438" y="623"/>
                      <a:pt x="776388" y="96"/>
                    </a:cubicBezTo>
                    <a:close/>
                  </a:path>
                </a:pathLst>
              </a:custGeom>
              <a:pattFill prst="openDmnd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4594ACFC-E644-412D-AEA7-FC871B764203}"/>
                  </a:ext>
                </a:extLst>
              </p:cNvPr>
              <p:cNvSpPr/>
              <p:nvPr/>
            </p:nvSpPr>
            <p:spPr>
              <a:xfrm>
                <a:off x="1667976" y="4870875"/>
                <a:ext cx="3489766" cy="849076"/>
              </a:xfrm>
              <a:custGeom>
                <a:avLst/>
                <a:gdLst>
                  <a:gd name="connsiteX0" fmla="*/ 784002 w 3489766"/>
                  <a:gd name="connsiteY0" fmla="*/ 96 h 849076"/>
                  <a:gd name="connsiteX1" fmla="*/ 2841856 w 3489766"/>
                  <a:gd name="connsiteY1" fmla="*/ 216141 h 849076"/>
                  <a:gd name="connsiteX2" fmla="*/ 3489558 w 3489766"/>
                  <a:gd name="connsiteY2" fmla="*/ 409664 h 849076"/>
                  <a:gd name="connsiteX3" fmla="*/ 2803756 w 3489766"/>
                  <a:gd name="connsiteY3" fmla="*/ 568190 h 849076"/>
                  <a:gd name="connsiteX4" fmla="*/ 799242 w 3489766"/>
                  <a:gd name="connsiteY4" fmla="*/ 846588 h 849076"/>
                  <a:gd name="connsiteX5" fmla="*/ 2682 w 3489766"/>
                  <a:gd name="connsiteY5" fmla="*/ 728601 h 849076"/>
                  <a:gd name="connsiteX6" fmla="*/ 0 w 3489766"/>
                  <a:gd name="connsiteY6" fmla="*/ 727946 h 849076"/>
                  <a:gd name="connsiteX7" fmla="*/ 7646 w 3489766"/>
                  <a:gd name="connsiteY7" fmla="*/ 698029 h 849076"/>
                  <a:gd name="connsiteX8" fmla="*/ 92242 w 3489766"/>
                  <a:gd name="connsiteY8" fmla="*/ 457514 h 849076"/>
                  <a:gd name="connsiteX9" fmla="*/ 283924 w 3489766"/>
                  <a:gd name="connsiteY9" fmla="*/ 66138 h 849076"/>
                  <a:gd name="connsiteX10" fmla="*/ 303076 w 3489766"/>
                  <a:gd name="connsiteY10" fmla="*/ 36638 h 849076"/>
                  <a:gd name="connsiteX11" fmla="*/ 517708 w 3489766"/>
                  <a:gd name="connsiteY11" fmla="*/ 12530 h 849076"/>
                  <a:gd name="connsiteX12" fmla="*/ 784002 w 3489766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9766" h="849076">
                    <a:moveTo>
                      <a:pt x="784002" y="96"/>
                    </a:moveTo>
                    <a:cubicBezTo>
                      <a:pt x="1463604" y="-4117"/>
                      <a:pt x="2324890" y="131922"/>
                      <a:pt x="2841856" y="216141"/>
                    </a:cubicBezTo>
                    <a:cubicBezTo>
                      <a:pt x="3358822" y="300361"/>
                      <a:pt x="3495908" y="247946"/>
                      <a:pt x="3489558" y="409664"/>
                    </a:cubicBezTo>
                    <a:cubicBezTo>
                      <a:pt x="3483208" y="571382"/>
                      <a:pt x="3320722" y="488530"/>
                      <a:pt x="2803756" y="568190"/>
                    </a:cubicBezTo>
                    <a:cubicBezTo>
                      <a:pt x="2286790" y="647850"/>
                      <a:pt x="1411534" y="875289"/>
                      <a:pt x="799242" y="846588"/>
                    </a:cubicBezTo>
                    <a:cubicBezTo>
                      <a:pt x="569633" y="835826"/>
                      <a:pt x="277851" y="789609"/>
                      <a:pt x="2682" y="728601"/>
                    </a:cubicBezTo>
                    <a:lnTo>
                      <a:pt x="0" y="727946"/>
                    </a:lnTo>
                    <a:lnTo>
                      <a:pt x="7646" y="698029"/>
                    </a:lnTo>
                    <a:cubicBezTo>
                      <a:pt x="31615" y="618996"/>
                      <a:pt x="59807" y="538518"/>
                      <a:pt x="92242" y="457514"/>
                    </a:cubicBezTo>
                    <a:cubicBezTo>
                      <a:pt x="149003" y="315756"/>
                      <a:pt x="214055" y="184131"/>
                      <a:pt x="283924" y="66138"/>
                    </a:cubicBezTo>
                    <a:lnTo>
                      <a:pt x="303076" y="36638"/>
                    </a:lnTo>
                    <a:lnTo>
                      <a:pt x="517708" y="12530"/>
                    </a:lnTo>
                    <a:cubicBezTo>
                      <a:pt x="609456" y="4999"/>
                      <a:pt x="699052" y="623"/>
                      <a:pt x="784002" y="96"/>
                    </a:cubicBezTo>
                    <a:close/>
                  </a:path>
                </a:pathLst>
              </a:custGeom>
              <a:gradFill>
                <a:gsLst>
                  <a:gs pos="85000">
                    <a:sysClr val="window" lastClr="FFFFFF">
                      <a:lumMod val="95000"/>
                      <a:alpha val="80000"/>
                    </a:sysClr>
                  </a:gs>
                  <a:gs pos="58000">
                    <a:sysClr val="window" lastClr="FFFFFF">
                      <a:lumMod val="75000"/>
                      <a:alpha val="80000"/>
                    </a:sysClr>
                  </a:gs>
                  <a:gs pos="100000">
                    <a:sysClr val="window" lastClr="FFFFFF">
                      <a:lumMod val="65000"/>
                      <a:alpha val="98000"/>
                    </a:sysClr>
                  </a:gs>
                  <a:gs pos="10000">
                    <a:srgbClr val="4472C4">
                      <a:lumMod val="50000"/>
                      <a:alpha val="90000"/>
                    </a:srgbClr>
                  </a:gs>
                  <a:gs pos="30000">
                    <a:sysClr val="window" lastClr="FFFFFF">
                      <a:lumMod val="95000"/>
                      <a:alpha val="80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67C96FAD-D3E4-4FBA-8419-AA91A98D40A8}"/>
                  </a:ext>
                </a:extLst>
              </p:cNvPr>
              <p:cNvSpPr/>
              <p:nvPr/>
            </p:nvSpPr>
            <p:spPr>
              <a:xfrm>
                <a:off x="1925347" y="5103923"/>
                <a:ext cx="2688507" cy="81709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  <a:alpha val="8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0CD49776-9D8A-4767-A3B7-C4F32356617F}"/>
                </a:ext>
              </a:extLst>
            </p:cNvPr>
            <p:cNvGrpSpPr/>
            <p:nvPr/>
          </p:nvGrpSpPr>
          <p:grpSpPr>
            <a:xfrm>
              <a:off x="2634258" y="4712086"/>
              <a:ext cx="1800661" cy="402208"/>
              <a:chOff x="1667976" y="4836798"/>
              <a:chExt cx="4032260" cy="900672"/>
            </a:xfrm>
          </p:grpSpPr>
          <p:sp>
            <p:nvSpPr>
              <p:cNvPr id="394" name="四角形: 角を丸くする 5">
                <a:extLst>
                  <a:ext uri="{FF2B5EF4-FFF2-40B4-BE49-F238E27FC236}">
                    <a16:creationId xmlns:a16="http://schemas.microsoft.com/office/drawing/2014/main" id="{D72D0A9D-77F8-4E10-B5CF-FFCFEEC25EAD}"/>
                  </a:ext>
                </a:extLst>
              </p:cNvPr>
              <p:cNvSpPr/>
              <p:nvPr/>
            </p:nvSpPr>
            <p:spPr>
              <a:xfrm rot="699880">
                <a:off x="2456243" y="4836798"/>
                <a:ext cx="709889" cy="12988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四角形: 角を丸くする 5">
                <a:extLst>
                  <a:ext uri="{FF2B5EF4-FFF2-40B4-BE49-F238E27FC236}">
                    <a16:creationId xmlns:a16="http://schemas.microsoft.com/office/drawing/2014/main" id="{CF463526-03D6-42AB-9107-F211F1293F6B}"/>
                  </a:ext>
                </a:extLst>
              </p:cNvPr>
              <p:cNvSpPr/>
              <p:nvPr/>
            </p:nvSpPr>
            <p:spPr>
              <a:xfrm rot="9561992">
                <a:off x="3914882" y="5354576"/>
                <a:ext cx="624430" cy="21331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四角形: 角を丸くする 5">
                <a:extLst>
                  <a:ext uri="{FF2B5EF4-FFF2-40B4-BE49-F238E27FC236}">
                    <a16:creationId xmlns:a16="http://schemas.microsoft.com/office/drawing/2014/main" id="{68C66C72-27AD-4712-A827-0B7E4831F269}"/>
                  </a:ext>
                </a:extLst>
              </p:cNvPr>
              <p:cNvSpPr/>
              <p:nvPr/>
            </p:nvSpPr>
            <p:spPr>
              <a:xfrm rot="9627115">
                <a:off x="2978194" y="5564889"/>
                <a:ext cx="510094" cy="172581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6877126F-BAFB-4529-9BA6-3A54BAC8E323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BE33434B-5968-41E4-9BFE-D7CC16FF1DA2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4F05FD85-25A2-4C9E-BF9E-554B0F9C9D60}"/>
                  </a:ext>
                </a:extLst>
              </p:cNvPr>
              <p:cNvSpPr/>
              <p:nvPr/>
            </p:nvSpPr>
            <p:spPr>
              <a:xfrm>
                <a:off x="1675590" y="4870875"/>
                <a:ext cx="3482152" cy="849076"/>
              </a:xfrm>
              <a:custGeom>
                <a:avLst/>
                <a:gdLst>
                  <a:gd name="connsiteX0" fmla="*/ 776388 w 3482152"/>
                  <a:gd name="connsiteY0" fmla="*/ 96 h 849076"/>
                  <a:gd name="connsiteX1" fmla="*/ 2834242 w 3482152"/>
                  <a:gd name="connsiteY1" fmla="*/ 216141 h 849076"/>
                  <a:gd name="connsiteX2" fmla="*/ 3481944 w 3482152"/>
                  <a:gd name="connsiteY2" fmla="*/ 409664 h 849076"/>
                  <a:gd name="connsiteX3" fmla="*/ 2796142 w 3482152"/>
                  <a:gd name="connsiteY3" fmla="*/ 568190 h 849076"/>
                  <a:gd name="connsiteX4" fmla="*/ 791628 w 3482152"/>
                  <a:gd name="connsiteY4" fmla="*/ 846588 h 849076"/>
                  <a:gd name="connsiteX5" fmla="*/ 272857 w 3482152"/>
                  <a:gd name="connsiteY5" fmla="*/ 783913 h 849076"/>
                  <a:gd name="connsiteX6" fmla="*/ 0 w 3482152"/>
                  <a:gd name="connsiteY6" fmla="*/ 729584 h 849076"/>
                  <a:gd name="connsiteX7" fmla="*/ 8064 w 3482152"/>
                  <a:gd name="connsiteY7" fmla="*/ 698030 h 849076"/>
                  <a:gd name="connsiteX8" fmla="*/ 92660 w 3482152"/>
                  <a:gd name="connsiteY8" fmla="*/ 457515 h 849076"/>
                  <a:gd name="connsiteX9" fmla="*/ 284342 w 3482152"/>
                  <a:gd name="connsiteY9" fmla="*/ 66139 h 849076"/>
                  <a:gd name="connsiteX10" fmla="*/ 304126 w 3482152"/>
                  <a:gd name="connsiteY10" fmla="*/ 35665 h 849076"/>
                  <a:gd name="connsiteX11" fmla="*/ 510094 w 3482152"/>
                  <a:gd name="connsiteY11" fmla="*/ 12530 h 849076"/>
                  <a:gd name="connsiteX12" fmla="*/ 776388 w 3482152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2152" h="849076">
                    <a:moveTo>
                      <a:pt x="776388" y="96"/>
                    </a:moveTo>
                    <a:cubicBezTo>
                      <a:pt x="1455990" y="-4117"/>
                      <a:pt x="2317276" y="131922"/>
                      <a:pt x="2834242" y="216141"/>
                    </a:cubicBezTo>
                    <a:cubicBezTo>
                      <a:pt x="3351208" y="300361"/>
                      <a:pt x="3488294" y="247946"/>
                      <a:pt x="3481944" y="409664"/>
                    </a:cubicBezTo>
                    <a:cubicBezTo>
                      <a:pt x="3475594" y="571382"/>
                      <a:pt x="3313108" y="488530"/>
                      <a:pt x="2796142" y="568190"/>
                    </a:cubicBezTo>
                    <a:cubicBezTo>
                      <a:pt x="2279176" y="647850"/>
                      <a:pt x="1403920" y="875289"/>
                      <a:pt x="791628" y="846588"/>
                    </a:cubicBezTo>
                    <a:cubicBezTo>
                      <a:pt x="638555" y="839413"/>
                      <a:pt x="457850" y="816481"/>
                      <a:pt x="272857" y="783913"/>
                    </a:cubicBezTo>
                    <a:lnTo>
                      <a:pt x="0" y="729584"/>
                    </a:lnTo>
                    <a:lnTo>
                      <a:pt x="8064" y="698030"/>
                    </a:lnTo>
                    <a:cubicBezTo>
                      <a:pt x="32033" y="618997"/>
                      <a:pt x="60225" y="538519"/>
                      <a:pt x="92660" y="457515"/>
                    </a:cubicBezTo>
                    <a:cubicBezTo>
                      <a:pt x="149421" y="315757"/>
                      <a:pt x="214473" y="184132"/>
                      <a:pt x="284342" y="66139"/>
                    </a:cubicBezTo>
                    <a:lnTo>
                      <a:pt x="304126" y="35665"/>
                    </a:lnTo>
                    <a:lnTo>
                      <a:pt x="510094" y="12530"/>
                    </a:lnTo>
                    <a:cubicBezTo>
                      <a:pt x="601842" y="4999"/>
                      <a:pt x="691438" y="623"/>
                      <a:pt x="776388" y="96"/>
                    </a:cubicBezTo>
                    <a:close/>
                  </a:path>
                </a:pathLst>
              </a:custGeom>
              <a:pattFill prst="openDmnd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B8E06B60-A00E-43FF-AEFC-0C0474DDEA2B}"/>
                  </a:ext>
                </a:extLst>
              </p:cNvPr>
              <p:cNvSpPr/>
              <p:nvPr/>
            </p:nvSpPr>
            <p:spPr>
              <a:xfrm>
                <a:off x="1667976" y="4870875"/>
                <a:ext cx="3489766" cy="849076"/>
              </a:xfrm>
              <a:custGeom>
                <a:avLst/>
                <a:gdLst>
                  <a:gd name="connsiteX0" fmla="*/ 784002 w 3489766"/>
                  <a:gd name="connsiteY0" fmla="*/ 96 h 849076"/>
                  <a:gd name="connsiteX1" fmla="*/ 2841856 w 3489766"/>
                  <a:gd name="connsiteY1" fmla="*/ 216141 h 849076"/>
                  <a:gd name="connsiteX2" fmla="*/ 3489558 w 3489766"/>
                  <a:gd name="connsiteY2" fmla="*/ 409664 h 849076"/>
                  <a:gd name="connsiteX3" fmla="*/ 2803756 w 3489766"/>
                  <a:gd name="connsiteY3" fmla="*/ 568190 h 849076"/>
                  <a:gd name="connsiteX4" fmla="*/ 799242 w 3489766"/>
                  <a:gd name="connsiteY4" fmla="*/ 846588 h 849076"/>
                  <a:gd name="connsiteX5" fmla="*/ 2682 w 3489766"/>
                  <a:gd name="connsiteY5" fmla="*/ 728601 h 849076"/>
                  <a:gd name="connsiteX6" fmla="*/ 0 w 3489766"/>
                  <a:gd name="connsiteY6" fmla="*/ 727946 h 849076"/>
                  <a:gd name="connsiteX7" fmla="*/ 7646 w 3489766"/>
                  <a:gd name="connsiteY7" fmla="*/ 698029 h 849076"/>
                  <a:gd name="connsiteX8" fmla="*/ 92242 w 3489766"/>
                  <a:gd name="connsiteY8" fmla="*/ 457514 h 849076"/>
                  <a:gd name="connsiteX9" fmla="*/ 283924 w 3489766"/>
                  <a:gd name="connsiteY9" fmla="*/ 66138 h 849076"/>
                  <a:gd name="connsiteX10" fmla="*/ 303076 w 3489766"/>
                  <a:gd name="connsiteY10" fmla="*/ 36638 h 849076"/>
                  <a:gd name="connsiteX11" fmla="*/ 517708 w 3489766"/>
                  <a:gd name="connsiteY11" fmla="*/ 12530 h 849076"/>
                  <a:gd name="connsiteX12" fmla="*/ 784002 w 3489766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9766" h="849076">
                    <a:moveTo>
                      <a:pt x="784002" y="96"/>
                    </a:moveTo>
                    <a:cubicBezTo>
                      <a:pt x="1463604" y="-4117"/>
                      <a:pt x="2324890" y="131922"/>
                      <a:pt x="2841856" y="216141"/>
                    </a:cubicBezTo>
                    <a:cubicBezTo>
                      <a:pt x="3358822" y="300361"/>
                      <a:pt x="3495908" y="247946"/>
                      <a:pt x="3489558" y="409664"/>
                    </a:cubicBezTo>
                    <a:cubicBezTo>
                      <a:pt x="3483208" y="571382"/>
                      <a:pt x="3320722" y="488530"/>
                      <a:pt x="2803756" y="568190"/>
                    </a:cubicBezTo>
                    <a:cubicBezTo>
                      <a:pt x="2286790" y="647850"/>
                      <a:pt x="1411534" y="875289"/>
                      <a:pt x="799242" y="846588"/>
                    </a:cubicBezTo>
                    <a:cubicBezTo>
                      <a:pt x="569633" y="835826"/>
                      <a:pt x="277851" y="789609"/>
                      <a:pt x="2682" y="728601"/>
                    </a:cubicBezTo>
                    <a:lnTo>
                      <a:pt x="0" y="727946"/>
                    </a:lnTo>
                    <a:lnTo>
                      <a:pt x="7646" y="698029"/>
                    </a:lnTo>
                    <a:cubicBezTo>
                      <a:pt x="31615" y="618996"/>
                      <a:pt x="59807" y="538518"/>
                      <a:pt x="92242" y="457514"/>
                    </a:cubicBezTo>
                    <a:cubicBezTo>
                      <a:pt x="149003" y="315756"/>
                      <a:pt x="214055" y="184131"/>
                      <a:pt x="283924" y="66138"/>
                    </a:cubicBezTo>
                    <a:lnTo>
                      <a:pt x="303076" y="36638"/>
                    </a:lnTo>
                    <a:lnTo>
                      <a:pt x="517708" y="12530"/>
                    </a:lnTo>
                    <a:cubicBezTo>
                      <a:pt x="609456" y="4999"/>
                      <a:pt x="699052" y="623"/>
                      <a:pt x="784002" y="96"/>
                    </a:cubicBezTo>
                    <a:close/>
                  </a:path>
                </a:pathLst>
              </a:custGeom>
              <a:gradFill>
                <a:gsLst>
                  <a:gs pos="85000">
                    <a:sysClr val="window" lastClr="FFFFFF">
                      <a:lumMod val="95000"/>
                      <a:alpha val="80000"/>
                    </a:sysClr>
                  </a:gs>
                  <a:gs pos="58000">
                    <a:sysClr val="window" lastClr="FFFFFF">
                      <a:lumMod val="75000"/>
                      <a:alpha val="80000"/>
                    </a:sysClr>
                  </a:gs>
                  <a:gs pos="100000">
                    <a:sysClr val="window" lastClr="FFFFFF">
                      <a:lumMod val="65000"/>
                      <a:alpha val="98000"/>
                    </a:sysClr>
                  </a:gs>
                  <a:gs pos="10000">
                    <a:srgbClr val="4472C4">
                      <a:lumMod val="50000"/>
                      <a:alpha val="90000"/>
                    </a:srgbClr>
                  </a:gs>
                  <a:gs pos="30000">
                    <a:sysClr val="window" lastClr="FFFFFF">
                      <a:lumMod val="95000"/>
                      <a:alpha val="80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D115E4D6-E857-4E25-BCC8-8321FA282939}"/>
                  </a:ext>
                </a:extLst>
              </p:cNvPr>
              <p:cNvSpPr/>
              <p:nvPr/>
            </p:nvSpPr>
            <p:spPr>
              <a:xfrm>
                <a:off x="1925347" y="5103923"/>
                <a:ext cx="2688507" cy="81709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  <a:alpha val="8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C0C6341C-22B6-461E-ABA0-4EEB67BB6EF8}"/>
                </a:ext>
              </a:extLst>
            </p:cNvPr>
            <p:cNvGrpSpPr/>
            <p:nvPr/>
          </p:nvGrpSpPr>
          <p:grpSpPr>
            <a:xfrm>
              <a:off x="2388357" y="4968418"/>
              <a:ext cx="1800661" cy="402208"/>
              <a:chOff x="1667976" y="4836798"/>
              <a:chExt cx="4032260" cy="900672"/>
            </a:xfrm>
          </p:grpSpPr>
          <p:sp>
            <p:nvSpPr>
              <p:cNvPr id="386" name="四角形: 角を丸くする 5">
                <a:extLst>
                  <a:ext uri="{FF2B5EF4-FFF2-40B4-BE49-F238E27FC236}">
                    <a16:creationId xmlns:a16="http://schemas.microsoft.com/office/drawing/2014/main" id="{04E2EBE2-C5CD-45AE-8436-2F942BFA68E3}"/>
                  </a:ext>
                </a:extLst>
              </p:cNvPr>
              <p:cNvSpPr/>
              <p:nvPr/>
            </p:nvSpPr>
            <p:spPr>
              <a:xfrm rot="699880">
                <a:off x="2456243" y="4836798"/>
                <a:ext cx="709889" cy="12988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四角形: 角を丸くする 5">
                <a:extLst>
                  <a:ext uri="{FF2B5EF4-FFF2-40B4-BE49-F238E27FC236}">
                    <a16:creationId xmlns:a16="http://schemas.microsoft.com/office/drawing/2014/main" id="{F52E240F-2A41-4047-870B-ABFB6768EEB4}"/>
                  </a:ext>
                </a:extLst>
              </p:cNvPr>
              <p:cNvSpPr/>
              <p:nvPr/>
            </p:nvSpPr>
            <p:spPr>
              <a:xfrm rot="9561992">
                <a:off x="3914882" y="5354576"/>
                <a:ext cx="624430" cy="21331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8" name="四角形: 角を丸くする 5">
                <a:extLst>
                  <a:ext uri="{FF2B5EF4-FFF2-40B4-BE49-F238E27FC236}">
                    <a16:creationId xmlns:a16="http://schemas.microsoft.com/office/drawing/2014/main" id="{C52553BE-EE23-4161-8E51-6639E22A92C9}"/>
                  </a:ext>
                </a:extLst>
              </p:cNvPr>
              <p:cNvSpPr/>
              <p:nvPr/>
            </p:nvSpPr>
            <p:spPr>
              <a:xfrm rot="9627115">
                <a:off x="2978194" y="5564889"/>
                <a:ext cx="510094" cy="172581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B762151F-A58D-4DE8-A04D-15D4E50A17C1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B5271008-9CEE-49A3-ADFC-978F5846C687}"/>
                  </a:ext>
                </a:extLst>
              </p:cNvPr>
              <p:cNvSpPr/>
              <p:nvPr/>
            </p:nvSpPr>
            <p:spPr>
              <a:xfrm>
                <a:off x="4722894" y="4918633"/>
                <a:ext cx="977342" cy="752620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30FA3DEF-F29A-4236-A27D-94BEA733F7A6}"/>
                  </a:ext>
                </a:extLst>
              </p:cNvPr>
              <p:cNvSpPr/>
              <p:nvPr/>
            </p:nvSpPr>
            <p:spPr>
              <a:xfrm>
                <a:off x="1675590" y="4870875"/>
                <a:ext cx="3482152" cy="849076"/>
              </a:xfrm>
              <a:custGeom>
                <a:avLst/>
                <a:gdLst>
                  <a:gd name="connsiteX0" fmla="*/ 776388 w 3482152"/>
                  <a:gd name="connsiteY0" fmla="*/ 96 h 849076"/>
                  <a:gd name="connsiteX1" fmla="*/ 2834242 w 3482152"/>
                  <a:gd name="connsiteY1" fmla="*/ 216141 h 849076"/>
                  <a:gd name="connsiteX2" fmla="*/ 3481944 w 3482152"/>
                  <a:gd name="connsiteY2" fmla="*/ 409664 h 849076"/>
                  <a:gd name="connsiteX3" fmla="*/ 2796142 w 3482152"/>
                  <a:gd name="connsiteY3" fmla="*/ 568190 h 849076"/>
                  <a:gd name="connsiteX4" fmla="*/ 791628 w 3482152"/>
                  <a:gd name="connsiteY4" fmla="*/ 846588 h 849076"/>
                  <a:gd name="connsiteX5" fmla="*/ 272857 w 3482152"/>
                  <a:gd name="connsiteY5" fmla="*/ 783913 h 849076"/>
                  <a:gd name="connsiteX6" fmla="*/ 0 w 3482152"/>
                  <a:gd name="connsiteY6" fmla="*/ 729584 h 849076"/>
                  <a:gd name="connsiteX7" fmla="*/ 8064 w 3482152"/>
                  <a:gd name="connsiteY7" fmla="*/ 698030 h 849076"/>
                  <a:gd name="connsiteX8" fmla="*/ 92660 w 3482152"/>
                  <a:gd name="connsiteY8" fmla="*/ 457515 h 849076"/>
                  <a:gd name="connsiteX9" fmla="*/ 284342 w 3482152"/>
                  <a:gd name="connsiteY9" fmla="*/ 66139 h 849076"/>
                  <a:gd name="connsiteX10" fmla="*/ 304126 w 3482152"/>
                  <a:gd name="connsiteY10" fmla="*/ 35665 h 849076"/>
                  <a:gd name="connsiteX11" fmla="*/ 510094 w 3482152"/>
                  <a:gd name="connsiteY11" fmla="*/ 12530 h 849076"/>
                  <a:gd name="connsiteX12" fmla="*/ 776388 w 3482152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2152" h="849076">
                    <a:moveTo>
                      <a:pt x="776388" y="96"/>
                    </a:moveTo>
                    <a:cubicBezTo>
                      <a:pt x="1455990" y="-4117"/>
                      <a:pt x="2317276" y="131922"/>
                      <a:pt x="2834242" y="216141"/>
                    </a:cubicBezTo>
                    <a:cubicBezTo>
                      <a:pt x="3351208" y="300361"/>
                      <a:pt x="3488294" y="247946"/>
                      <a:pt x="3481944" y="409664"/>
                    </a:cubicBezTo>
                    <a:cubicBezTo>
                      <a:pt x="3475594" y="571382"/>
                      <a:pt x="3313108" y="488530"/>
                      <a:pt x="2796142" y="568190"/>
                    </a:cubicBezTo>
                    <a:cubicBezTo>
                      <a:pt x="2279176" y="647850"/>
                      <a:pt x="1403920" y="875289"/>
                      <a:pt x="791628" y="846588"/>
                    </a:cubicBezTo>
                    <a:cubicBezTo>
                      <a:pt x="638555" y="839413"/>
                      <a:pt x="457850" y="816481"/>
                      <a:pt x="272857" y="783913"/>
                    </a:cubicBezTo>
                    <a:lnTo>
                      <a:pt x="0" y="729584"/>
                    </a:lnTo>
                    <a:lnTo>
                      <a:pt x="8064" y="698030"/>
                    </a:lnTo>
                    <a:cubicBezTo>
                      <a:pt x="32033" y="618997"/>
                      <a:pt x="60225" y="538519"/>
                      <a:pt x="92660" y="457515"/>
                    </a:cubicBezTo>
                    <a:cubicBezTo>
                      <a:pt x="149421" y="315757"/>
                      <a:pt x="214473" y="184132"/>
                      <a:pt x="284342" y="66139"/>
                    </a:cubicBezTo>
                    <a:lnTo>
                      <a:pt x="304126" y="35665"/>
                    </a:lnTo>
                    <a:lnTo>
                      <a:pt x="510094" y="12530"/>
                    </a:lnTo>
                    <a:cubicBezTo>
                      <a:pt x="601842" y="4999"/>
                      <a:pt x="691438" y="623"/>
                      <a:pt x="776388" y="96"/>
                    </a:cubicBezTo>
                    <a:close/>
                  </a:path>
                </a:pathLst>
              </a:custGeom>
              <a:pattFill prst="openDmnd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935A67DD-03D0-46A6-BC47-BAAC865B6518}"/>
                  </a:ext>
                </a:extLst>
              </p:cNvPr>
              <p:cNvSpPr/>
              <p:nvPr/>
            </p:nvSpPr>
            <p:spPr>
              <a:xfrm>
                <a:off x="1667976" y="4870875"/>
                <a:ext cx="3489766" cy="849076"/>
              </a:xfrm>
              <a:custGeom>
                <a:avLst/>
                <a:gdLst>
                  <a:gd name="connsiteX0" fmla="*/ 784002 w 3489766"/>
                  <a:gd name="connsiteY0" fmla="*/ 96 h 849076"/>
                  <a:gd name="connsiteX1" fmla="*/ 2841856 w 3489766"/>
                  <a:gd name="connsiteY1" fmla="*/ 216141 h 849076"/>
                  <a:gd name="connsiteX2" fmla="*/ 3489558 w 3489766"/>
                  <a:gd name="connsiteY2" fmla="*/ 409664 h 849076"/>
                  <a:gd name="connsiteX3" fmla="*/ 2803756 w 3489766"/>
                  <a:gd name="connsiteY3" fmla="*/ 568190 h 849076"/>
                  <a:gd name="connsiteX4" fmla="*/ 799242 w 3489766"/>
                  <a:gd name="connsiteY4" fmla="*/ 846588 h 849076"/>
                  <a:gd name="connsiteX5" fmla="*/ 2682 w 3489766"/>
                  <a:gd name="connsiteY5" fmla="*/ 728601 h 849076"/>
                  <a:gd name="connsiteX6" fmla="*/ 0 w 3489766"/>
                  <a:gd name="connsiteY6" fmla="*/ 727946 h 849076"/>
                  <a:gd name="connsiteX7" fmla="*/ 7646 w 3489766"/>
                  <a:gd name="connsiteY7" fmla="*/ 698029 h 849076"/>
                  <a:gd name="connsiteX8" fmla="*/ 92242 w 3489766"/>
                  <a:gd name="connsiteY8" fmla="*/ 457514 h 849076"/>
                  <a:gd name="connsiteX9" fmla="*/ 283924 w 3489766"/>
                  <a:gd name="connsiteY9" fmla="*/ 66138 h 849076"/>
                  <a:gd name="connsiteX10" fmla="*/ 303076 w 3489766"/>
                  <a:gd name="connsiteY10" fmla="*/ 36638 h 849076"/>
                  <a:gd name="connsiteX11" fmla="*/ 517708 w 3489766"/>
                  <a:gd name="connsiteY11" fmla="*/ 12530 h 849076"/>
                  <a:gd name="connsiteX12" fmla="*/ 784002 w 3489766"/>
                  <a:gd name="connsiteY12" fmla="*/ 96 h 84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89766" h="849076">
                    <a:moveTo>
                      <a:pt x="784002" y="96"/>
                    </a:moveTo>
                    <a:cubicBezTo>
                      <a:pt x="1463604" y="-4117"/>
                      <a:pt x="2324890" y="131922"/>
                      <a:pt x="2841856" y="216141"/>
                    </a:cubicBezTo>
                    <a:cubicBezTo>
                      <a:pt x="3358822" y="300361"/>
                      <a:pt x="3495908" y="247946"/>
                      <a:pt x="3489558" y="409664"/>
                    </a:cubicBezTo>
                    <a:cubicBezTo>
                      <a:pt x="3483208" y="571382"/>
                      <a:pt x="3320722" y="488530"/>
                      <a:pt x="2803756" y="568190"/>
                    </a:cubicBezTo>
                    <a:cubicBezTo>
                      <a:pt x="2286790" y="647850"/>
                      <a:pt x="1411534" y="875289"/>
                      <a:pt x="799242" y="846588"/>
                    </a:cubicBezTo>
                    <a:cubicBezTo>
                      <a:pt x="569633" y="835826"/>
                      <a:pt x="277851" y="789609"/>
                      <a:pt x="2682" y="728601"/>
                    </a:cubicBezTo>
                    <a:lnTo>
                      <a:pt x="0" y="727946"/>
                    </a:lnTo>
                    <a:lnTo>
                      <a:pt x="7646" y="698029"/>
                    </a:lnTo>
                    <a:cubicBezTo>
                      <a:pt x="31615" y="618996"/>
                      <a:pt x="59807" y="538518"/>
                      <a:pt x="92242" y="457514"/>
                    </a:cubicBezTo>
                    <a:cubicBezTo>
                      <a:pt x="149003" y="315756"/>
                      <a:pt x="214055" y="184131"/>
                      <a:pt x="283924" y="66138"/>
                    </a:cubicBezTo>
                    <a:lnTo>
                      <a:pt x="303076" y="36638"/>
                    </a:lnTo>
                    <a:lnTo>
                      <a:pt x="517708" y="12530"/>
                    </a:lnTo>
                    <a:cubicBezTo>
                      <a:pt x="609456" y="4999"/>
                      <a:pt x="699052" y="623"/>
                      <a:pt x="784002" y="96"/>
                    </a:cubicBezTo>
                    <a:close/>
                  </a:path>
                </a:pathLst>
              </a:custGeom>
              <a:gradFill>
                <a:gsLst>
                  <a:gs pos="85000">
                    <a:sysClr val="window" lastClr="FFFFFF">
                      <a:lumMod val="95000"/>
                      <a:alpha val="80000"/>
                    </a:sysClr>
                  </a:gs>
                  <a:gs pos="58000">
                    <a:sysClr val="window" lastClr="FFFFFF">
                      <a:lumMod val="75000"/>
                      <a:alpha val="80000"/>
                    </a:sysClr>
                  </a:gs>
                  <a:gs pos="100000">
                    <a:sysClr val="window" lastClr="FFFFFF">
                      <a:lumMod val="65000"/>
                      <a:alpha val="98000"/>
                    </a:sysClr>
                  </a:gs>
                  <a:gs pos="10000">
                    <a:srgbClr val="4472C4">
                      <a:lumMod val="50000"/>
                      <a:alpha val="90000"/>
                    </a:srgbClr>
                  </a:gs>
                  <a:gs pos="30000">
                    <a:sysClr val="window" lastClr="FFFFFF">
                      <a:lumMod val="95000"/>
                      <a:alpha val="80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390097B0-C734-47E6-B26F-178B5A1FDB49}"/>
                  </a:ext>
                </a:extLst>
              </p:cNvPr>
              <p:cNvSpPr/>
              <p:nvPr/>
            </p:nvSpPr>
            <p:spPr>
              <a:xfrm>
                <a:off x="1925347" y="5103923"/>
                <a:ext cx="2688507" cy="81709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  <a:alpha val="8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74DE11B4-DABF-4C1D-9CCB-A023AD05C1C6}"/>
                </a:ext>
              </a:extLst>
            </p:cNvPr>
            <p:cNvGrpSpPr/>
            <p:nvPr/>
          </p:nvGrpSpPr>
          <p:grpSpPr>
            <a:xfrm>
              <a:off x="3181015" y="4952920"/>
              <a:ext cx="803126" cy="427493"/>
              <a:chOff x="2826358" y="4705124"/>
              <a:chExt cx="1164033" cy="619599"/>
            </a:xfrm>
          </p:grpSpPr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FD4967D6-E984-46ED-B64A-681B843A06A5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EA4A2E1E-E89D-4ED4-8F37-32EEEB65259E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32AA6532-842A-42E7-BED3-A83FEE7ACFD2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DD9E0CF2-FFB0-4CC5-A191-A5F0A352BC39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B3BE9CDC-E46A-4077-B93B-23B3E03814DE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D4E36B4F-78A3-414B-8172-C459CE6C2E09}"/>
                </a:ext>
              </a:extLst>
            </p:cNvPr>
            <p:cNvGrpSpPr/>
            <p:nvPr/>
          </p:nvGrpSpPr>
          <p:grpSpPr>
            <a:xfrm>
              <a:off x="2461878" y="4569539"/>
              <a:ext cx="803126" cy="427493"/>
              <a:chOff x="2826358" y="4705124"/>
              <a:chExt cx="1164033" cy="619599"/>
            </a:xfrm>
          </p:grpSpPr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7C2EA5E7-BBDF-4C08-99C7-FF5D0B9B1644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1ABC2F77-A6C7-4A6F-BB91-D2F459A6F064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127E7400-2C02-431C-BA1A-53799DFF954A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E3983367-BD5D-4524-9935-3BC27DDFC257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5549B612-73FC-42C5-BABE-F394F3FFB763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CE9C32BC-D634-4B8F-BD5F-E7A3CB645792}"/>
                </a:ext>
              </a:extLst>
            </p:cNvPr>
            <p:cNvGrpSpPr/>
            <p:nvPr/>
          </p:nvGrpSpPr>
          <p:grpSpPr>
            <a:xfrm>
              <a:off x="2915449" y="4509398"/>
              <a:ext cx="803126" cy="427493"/>
              <a:chOff x="2826358" y="4705124"/>
              <a:chExt cx="1164033" cy="619599"/>
            </a:xfrm>
          </p:grpSpPr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A7F359C9-3B66-49CD-B816-664F2482209B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49839486-B7B2-493A-84E5-7768A872C913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9E168CA8-6828-4B5D-9FD7-45D66735409C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CA983969-2560-4317-908B-C46C43F62D52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8F1E3016-B503-4BBB-BCDA-9FA9EC202319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72783175-D88C-4A75-AB2F-775341576517}"/>
                </a:ext>
              </a:extLst>
            </p:cNvPr>
            <p:cNvGrpSpPr/>
            <p:nvPr/>
          </p:nvGrpSpPr>
          <p:grpSpPr>
            <a:xfrm flipH="1">
              <a:off x="2549277" y="5012723"/>
              <a:ext cx="803126" cy="427493"/>
              <a:chOff x="2826358" y="4705124"/>
              <a:chExt cx="1164033" cy="619599"/>
            </a:xfrm>
          </p:grpSpPr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285FC99E-0302-419E-906C-D8DC18C33E11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01063575-27E5-4347-8A64-CA845F4D35CB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8272FD1E-A42F-4E0E-B8DB-1F4A0A5D4698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9A6EFEB0-323A-4CB1-B8BA-CD38D0E04119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8703E3AE-9E77-453A-B588-74C13EFB151D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2" name="円: 塗りつぶしなし 351">
              <a:extLst>
                <a:ext uri="{FF2B5EF4-FFF2-40B4-BE49-F238E27FC236}">
                  <a16:creationId xmlns:a16="http://schemas.microsoft.com/office/drawing/2014/main" id="{7A5B6F73-BA1B-491A-89DC-B81BABDC4C4B}"/>
                </a:ext>
              </a:extLst>
            </p:cNvPr>
            <p:cNvSpPr/>
            <p:nvPr/>
          </p:nvSpPr>
          <p:spPr>
            <a:xfrm>
              <a:off x="2874890" y="5340581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3" name="円: 塗りつぶしなし 352">
              <a:extLst>
                <a:ext uri="{FF2B5EF4-FFF2-40B4-BE49-F238E27FC236}">
                  <a16:creationId xmlns:a16="http://schemas.microsoft.com/office/drawing/2014/main" id="{B16DBDF4-7651-4DA2-83D1-AD0FE53CD35F}"/>
                </a:ext>
              </a:extLst>
            </p:cNvPr>
            <p:cNvSpPr/>
            <p:nvPr/>
          </p:nvSpPr>
          <p:spPr>
            <a:xfrm>
              <a:off x="3546403" y="4921481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4" name="円: 塗りつぶしなし 353">
              <a:extLst>
                <a:ext uri="{FF2B5EF4-FFF2-40B4-BE49-F238E27FC236}">
                  <a16:creationId xmlns:a16="http://schemas.microsoft.com/office/drawing/2014/main" id="{78A16627-C92B-4E11-96FB-1D49341EF7F3}"/>
                </a:ext>
              </a:extLst>
            </p:cNvPr>
            <p:cNvSpPr/>
            <p:nvPr/>
          </p:nvSpPr>
          <p:spPr>
            <a:xfrm>
              <a:off x="3977409" y="4733363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5" name="円: 塗りつぶしなし 354">
              <a:extLst>
                <a:ext uri="{FF2B5EF4-FFF2-40B4-BE49-F238E27FC236}">
                  <a16:creationId xmlns:a16="http://schemas.microsoft.com/office/drawing/2014/main" id="{AA2BF80B-6C2F-4B70-94D6-5FCA88E6DAD6}"/>
                </a:ext>
              </a:extLst>
            </p:cNvPr>
            <p:cNvSpPr/>
            <p:nvPr/>
          </p:nvSpPr>
          <p:spPr>
            <a:xfrm>
              <a:off x="2560565" y="4847663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6" name="円: 塗りつぶしなし 355">
              <a:extLst>
                <a:ext uri="{FF2B5EF4-FFF2-40B4-BE49-F238E27FC236}">
                  <a16:creationId xmlns:a16="http://schemas.microsoft.com/office/drawing/2014/main" id="{7EBA54C9-6920-4060-8309-755ED8BD8808}"/>
                </a:ext>
              </a:extLst>
            </p:cNvPr>
            <p:cNvSpPr/>
            <p:nvPr/>
          </p:nvSpPr>
          <p:spPr>
            <a:xfrm>
              <a:off x="3048721" y="4526194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7" name="円: 塗りつぶしなし 356">
              <a:extLst>
                <a:ext uri="{FF2B5EF4-FFF2-40B4-BE49-F238E27FC236}">
                  <a16:creationId xmlns:a16="http://schemas.microsoft.com/office/drawing/2014/main" id="{54F22D6F-4CBC-4347-B6B9-D5EBA62726EC}"/>
                </a:ext>
              </a:extLst>
            </p:cNvPr>
            <p:cNvSpPr/>
            <p:nvPr/>
          </p:nvSpPr>
          <p:spPr>
            <a:xfrm>
              <a:off x="3875015" y="4988156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8" name="円: 塗りつぶしなし 357">
              <a:extLst>
                <a:ext uri="{FF2B5EF4-FFF2-40B4-BE49-F238E27FC236}">
                  <a16:creationId xmlns:a16="http://schemas.microsoft.com/office/drawing/2014/main" id="{1B893471-21BA-4700-9D05-5719328B427E}"/>
                </a:ext>
              </a:extLst>
            </p:cNvPr>
            <p:cNvSpPr/>
            <p:nvPr/>
          </p:nvSpPr>
          <p:spPr>
            <a:xfrm>
              <a:off x="4055990" y="5138175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9" name="円: 塗りつぶしなし 358">
              <a:extLst>
                <a:ext uri="{FF2B5EF4-FFF2-40B4-BE49-F238E27FC236}">
                  <a16:creationId xmlns:a16="http://schemas.microsoft.com/office/drawing/2014/main" id="{DB6D6146-D65E-4EC1-96AC-726B9BB1A46E}"/>
                </a:ext>
              </a:extLst>
            </p:cNvPr>
            <p:cNvSpPr/>
            <p:nvPr/>
          </p:nvSpPr>
          <p:spPr>
            <a:xfrm>
              <a:off x="3641653" y="5297719"/>
              <a:ext cx="118341" cy="57713"/>
            </a:xfrm>
            <a:prstGeom prst="donut">
              <a:avLst>
                <a:gd name="adj" fmla="val 32376"/>
              </a:avLst>
            </a:pr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85799B8D-5316-4F15-9B0B-343A8267FD82}"/>
                </a:ext>
              </a:extLst>
            </p:cNvPr>
            <p:cNvGrpSpPr/>
            <p:nvPr/>
          </p:nvGrpSpPr>
          <p:grpSpPr>
            <a:xfrm>
              <a:off x="2865740" y="4749652"/>
              <a:ext cx="700531" cy="427493"/>
              <a:chOff x="2826358" y="4705124"/>
              <a:chExt cx="1164033" cy="619599"/>
            </a:xfrm>
          </p:grpSpPr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B15F823B-8FDD-45A6-BA36-48BBA7157345}"/>
                  </a:ext>
                </a:extLst>
              </p:cNvPr>
              <p:cNvSpPr/>
              <p:nvPr/>
            </p:nvSpPr>
            <p:spPr>
              <a:xfrm rot="20999369">
                <a:off x="3655032" y="470512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208586A5-B6A9-43A5-ACBB-4CD091333CF1}"/>
                  </a:ext>
                </a:extLst>
              </p:cNvPr>
              <p:cNvSpPr/>
              <p:nvPr/>
            </p:nvSpPr>
            <p:spPr>
              <a:xfrm rot="20999369">
                <a:off x="3276415" y="4912292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46426026-9215-49F7-B022-30E4FC1A70EB}"/>
                  </a:ext>
                </a:extLst>
              </p:cNvPr>
              <p:cNvSpPr/>
              <p:nvPr/>
            </p:nvSpPr>
            <p:spPr>
              <a:xfrm rot="20999369">
                <a:off x="2826358" y="5164705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38AC8523-F96D-46E3-887E-6F4A40DCB303}"/>
                  </a:ext>
                </a:extLst>
              </p:cNvPr>
              <p:cNvSpPr/>
              <p:nvPr/>
            </p:nvSpPr>
            <p:spPr>
              <a:xfrm rot="20999369">
                <a:off x="3721708" y="5279004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7E498542-EBA1-4C30-B56A-C07159046B12}"/>
                  </a:ext>
                </a:extLst>
              </p:cNvPr>
              <p:cNvSpPr/>
              <p:nvPr/>
            </p:nvSpPr>
            <p:spPr>
              <a:xfrm rot="20999369">
                <a:off x="3919352" y="4900387"/>
                <a:ext cx="7103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F97C22EE-C706-47ED-96E6-1952213AC402}"/>
              </a:ext>
            </a:extLst>
          </p:cNvPr>
          <p:cNvGrpSpPr/>
          <p:nvPr/>
        </p:nvGrpSpPr>
        <p:grpSpPr>
          <a:xfrm>
            <a:off x="6531700" y="1409701"/>
            <a:ext cx="2644292" cy="1634458"/>
            <a:chOff x="-1891725" y="6521453"/>
            <a:chExt cx="2867569" cy="1772469"/>
          </a:xfrm>
        </p:grpSpPr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C5E54C0E-E4C7-46D8-9324-A43403702D54}"/>
                </a:ext>
              </a:extLst>
            </p:cNvPr>
            <p:cNvGrpSpPr/>
            <p:nvPr/>
          </p:nvGrpSpPr>
          <p:grpSpPr>
            <a:xfrm>
              <a:off x="-1710659" y="6757223"/>
              <a:ext cx="2562286" cy="1536699"/>
              <a:chOff x="746064" y="1894185"/>
              <a:chExt cx="2562286" cy="1536699"/>
            </a:xfrm>
          </p:grpSpPr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5725825C-F127-459F-9AFA-7BFF3D1FF59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878CD51D-9E21-4338-AE24-A762DDABE10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174502A9-B23D-45C9-B280-3D1239C144E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311A2285-0F03-4014-A11E-BAF0B794C34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397F6C84-2845-4BD7-866F-1DB9068153D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905274BB-5C18-42C4-822A-FF309CF2C78D}"/>
                </a:ext>
              </a:extLst>
            </p:cNvPr>
            <p:cNvGrpSpPr/>
            <p:nvPr/>
          </p:nvGrpSpPr>
          <p:grpSpPr>
            <a:xfrm>
              <a:off x="-47010" y="6521453"/>
              <a:ext cx="1022854" cy="1003832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494" name="円/楕円 1">
                <a:extLst>
                  <a:ext uri="{FF2B5EF4-FFF2-40B4-BE49-F238E27FC236}">
                    <a16:creationId xmlns:a16="http://schemas.microsoft.com/office/drawing/2014/main" id="{CF266C2D-DA4A-4680-A116-E3BE7DD6EB63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5" name="円/楕円 1">
                <a:extLst>
                  <a:ext uri="{FF2B5EF4-FFF2-40B4-BE49-F238E27FC236}">
                    <a16:creationId xmlns:a16="http://schemas.microsoft.com/office/drawing/2014/main" id="{0DC9D039-AB8E-40F6-83C7-9AEAD10DED2B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6" name="円/楕円 1">
                <a:extLst>
                  <a:ext uri="{FF2B5EF4-FFF2-40B4-BE49-F238E27FC236}">
                    <a16:creationId xmlns:a16="http://schemas.microsoft.com/office/drawing/2014/main" id="{50654888-F218-4ABF-B8E2-539F15041EED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CE7B7EFA-05D7-4DE2-977D-5CBC6D67F4DE}"/>
                </a:ext>
              </a:extLst>
            </p:cNvPr>
            <p:cNvGrpSpPr/>
            <p:nvPr/>
          </p:nvGrpSpPr>
          <p:grpSpPr>
            <a:xfrm rot="14400000">
              <a:off x="-1901236" y="6995250"/>
              <a:ext cx="1022854" cy="1003832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491" name="円/楕円 1">
                <a:extLst>
                  <a:ext uri="{FF2B5EF4-FFF2-40B4-BE49-F238E27FC236}">
                    <a16:creationId xmlns:a16="http://schemas.microsoft.com/office/drawing/2014/main" id="{83185E09-AE36-462A-90F4-BD247735DAFE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2" name="円/楕円 1">
                <a:extLst>
                  <a:ext uri="{FF2B5EF4-FFF2-40B4-BE49-F238E27FC236}">
                    <a16:creationId xmlns:a16="http://schemas.microsoft.com/office/drawing/2014/main" id="{AF428A8E-0917-4568-BC8F-DC6EE08B540C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3" name="円/楕円 1">
                <a:extLst>
                  <a:ext uri="{FF2B5EF4-FFF2-40B4-BE49-F238E27FC236}">
                    <a16:creationId xmlns:a16="http://schemas.microsoft.com/office/drawing/2014/main" id="{22555894-CA9C-4960-8D64-552E2CFC3FF6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00FA145A-7CED-4172-8485-A475D7E92753}"/>
                </a:ext>
              </a:extLst>
            </p:cNvPr>
            <p:cNvGrpSpPr/>
            <p:nvPr/>
          </p:nvGrpSpPr>
          <p:grpSpPr>
            <a:xfrm rot="20507251">
              <a:off x="-1342766" y="6887791"/>
              <a:ext cx="1559638" cy="427168"/>
              <a:chOff x="648316" y="4343006"/>
              <a:chExt cx="4952385" cy="1356404"/>
            </a:xfrm>
          </p:grpSpPr>
          <p:sp>
            <p:nvSpPr>
              <p:cNvPr id="477" name="四角形: 角を丸くする 5">
                <a:extLst>
                  <a:ext uri="{FF2B5EF4-FFF2-40B4-BE49-F238E27FC236}">
                    <a16:creationId xmlns:a16="http://schemas.microsoft.com/office/drawing/2014/main" id="{370FDD69-5451-44E6-A07D-469FE8A46BA9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四角形: 角を丸くする 5">
                <a:extLst>
                  <a:ext uri="{FF2B5EF4-FFF2-40B4-BE49-F238E27FC236}">
                    <a16:creationId xmlns:a16="http://schemas.microsoft.com/office/drawing/2014/main" id="{7871B46C-3BC1-4715-9085-FCBF09C2937F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四角形: 角を丸くする 5">
                <a:extLst>
                  <a:ext uri="{FF2B5EF4-FFF2-40B4-BE49-F238E27FC236}">
                    <a16:creationId xmlns:a16="http://schemas.microsoft.com/office/drawing/2014/main" id="{54857B5A-C3D1-47D6-80FE-F7C94A232930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8E75D290-2138-4A2A-8091-C8236BA740DA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5D6BC79E-DF18-418A-828D-74B411D65207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ABE2EA69-CCFF-4FAD-BC15-6818AA7498DB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489" name="楕円 2">
                  <a:extLst>
                    <a:ext uri="{FF2B5EF4-FFF2-40B4-BE49-F238E27FC236}">
                      <a16:creationId xmlns:a16="http://schemas.microsoft.com/office/drawing/2014/main" id="{680A3453-76C1-4364-8722-3E4E2FFC7DE9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楕円 2">
                  <a:extLst>
                    <a:ext uri="{FF2B5EF4-FFF2-40B4-BE49-F238E27FC236}">
                      <a16:creationId xmlns:a16="http://schemas.microsoft.com/office/drawing/2014/main" id="{B192ACE8-00FE-42BF-80A5-AAC497854A63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D1FA8E00-88DC-4880-A33F-49B64E098B78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09861742-159F-4948-A9E3-7DF5C60EC6F3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0E658300-64B5-4665-A242-5447E6E85EF8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A0E976C8-235D-4707-94A8-C10A7EAE128C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BEF5183D-E134-49B3-8D92-2716CE85B447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7E783DE9-65DE-4726-B853-EF3546A1C687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57C2D302-74B9-407D-B891-3659D783E204}"/>
                </a:ext>
              </a:extLst>
            </p:cNvPr>
            <p:cNvGrpSpPr/>
            <p:nvPr/>
          </p:nvGrpSpPr>
          <p:grpSpPr>
            <a:xfrm rot="20507251">
              <a:off x="-859847" y="6911534"/>
              <a:ext cx="1559638" cy="427168"/>
              <a:chOff x="648316" y="4343006"/>
              <a:chExt cx="4952385" cy="1356404"/>
            </a:xfrm>
          </p:grpSpPr>
          <p:sp>
            <p:nvSpPr>
              <p:cNvPr id="463" name="四角形: 角を丸くする 5">
                <a:extLst>
                  <a:ext uri="{FF2B5EF4-FFF2-40B4-BE49-F238E27FC236}">
                    <a16:creationId xmlns:a16="http://schemas.microsoft.com/office/drawing/2014/main" id="{CF59E3B7-086F-4427-B015-1146862C92B2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四角形: 角を丸くする 5">
                <a:extLst>
                  <a:ext uri="{FF2B5EF4-FFF2-40B4-BE49-F238E27FC236}">
                    <a16:creationId xmlns:a16="http://schemas.microsoft.com/office/drawing/2014/main" id="{B1BDA110-06D4-4452-840F-292FBA8FE210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四角形: 角を丸くする 5">
                <a:extLst>
                  <a:ext uri="{FF2B5EF4-FFF2-40B4-BE49-F238E27FC236}">
                    <a16:creationId xmlns:a16="http://schemas.microsoft.com/office/drawing/2014/main" id="{B83B8DC8-58F1-4512-B277-3B72458DDE9E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C87BEF89-FF52-4156-961E-357687689B2C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CB104336-FC7E-4D91-97E9-7506F7A32624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0A784597-4300-4BAF-A19B-776E18C3F299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475" name="楕円 2">
                  <a:extLst>
                    <a:ext uri="{FF2B5EF4-FFF2-40B4-BE49-F238E27FC236}">
                      <a16:creationId xmlns:a16="http://schemas.microsoft.com/office/drawing/2014/main" id="{F0A08290-CFF4-43D8-AF18-3ADB0A74A20D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楕円 2">
                  <a:extLst>
                    <a:ext uri="{FF2B5EF4-FFF2-40B4-BE49-F238E27FC236}">
                      <a16:creationId xmlns:a16="http://schemas.microsoft.com/office/drawing/2014/main" id="{90D7DB85-D79F-4676-9898-4E29DBAFD2A0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DBEDFB7D-095D-43D7-96F5-9FB41A2694A7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月 469">
                <a:extLst>
                  <a:ext uri="{FF2B5EF4-FFF2-40B4-BE49-F238E27FC236}">
                    <a16:creationId xmlns:a16="http://schemas.microsoft.com/office/drawing/2014/main" id="{EB0337C4-5B37-4B82-8A72-2F77EE052B3F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9A4DCE7F-98EA-4C7B-86B4-685CF83E5383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15EA93B0-90A9-49D2-8105-6601CE2604E8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01803944-5CA3-48B1-B8A3-8E8FCD387B6F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C26AF4BC-19C1-4693-8C57-731AF0478B3E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86EDD422-9157-40A9-B957-D33D21967F84}"/>
                </a:ext>
              </a:extLst>
            </p:cNvPr>
            <p:cNvGrpSpPr/>
            <p:nvPr/>
          </p:nvGrpSpPr>
          <p:grpSpPr>
            <a:xfrm rot="20507251">
              <a:off x="-1465731" y="7274709"/>
              <a:ext cx="1559638" cy="427168"/>
              <a:chOff x="648316" y="4343006"/>
              <a:chExt cx="4952385" cy="1356404"/>
            </a:xfrm>
          </p:grpSpPr>
          <p:sp>
            <p:nvSpPr>
              <p:cNvPr id="449" name="四角形: 角を丸くする 5">
                <a:extLst>
                  <a:ext uri="{FF2B5EF4-FFF2-40B4-BE49-F238E27FC236}">
                    <a16:creationId xmlns:a16="http://schemas.microsoft.com/office/drawing/2014/main" id="{718463B0-973D-41E7-8E65-661CB9222D4B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四角形: 角を丸くする 5">
                <a:extLst>
                  <a:ext uri="{FF2B5EF4-FFF2-40B4-BE49-F238E27FC236}">
                    <a16:creationId xmlns:a16="http://schemas.microsoft.com/office/drawing/2014/main" id="{01E4590C-F41E-4C19-ACBA-498F86305021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四角形: 角を丸くする 5">
                <a:extLst>
                  <a:ext uri="{FF2B5EF4-FFF2-40B4-BE49-F238E27FC236}">
                    <a16:creationId xmlns:a16="http://schemas.microsoft.com/office/drawing/2014/main" id="{56AC0CAF-37D4-4D66-89EB-F0511FFD2DAD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4DE5BAE7-2044-4984-B74F-0523EFA50B5A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30FFA5CD-35B9-4321-AF70-B49CA1F0A7B8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05535BDC-E727-4EAF-A4A7-669F3A5A62D5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461" name="楕円 2">
                  <a:extLst>
                    <a:ext uri="{FF2B5EF4-FFF2-40B4-BE49-F238E27FC236}">
                      <a16:creationId xmlns:a16="http://schemas.microsoft.com/office/drawing/2014/main" id="{9F2C715B-111B-4458-8FE7-98327911F8B6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楕円 2">
                  <a:extLst>
                    <a:ext uri="{FF2B5EF4-FFF2-40B4-BE49-F238E27FC236}">
                      <a16:creationId xmlns:a16="http://schemas.microsoft.com/office/drawing/2014/main" id="{14599593-FE13-44D7-A5F5-59725D4C702A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FF95714A-3047-4E4C-891B-DF2F7A0202CA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月 455">
                <a:extLst>
                  <a:ext uri="{FF2B5EF4-FFF2-40B4-BE49-F238E27FC236}">
                    <a16:creationId xmlns:a16="http://schemas.microsoft.com/office/drawing/2014/main" id="{44975163-5665-4D2F-974D-547473246B77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FFFE0A5B-C470-432D-85B0-57D7086EC180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CD3F07AD-4A69-4A5F-93C1-A2D89247D76A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89B25EF6-459F-4FEA-9D43-683DC8E000E2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4ECC64BD-A608-4326-A3D7-0DBDB0B630FB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E19E0596-899B-4946-AC2C-DA46369E827F}"/>
                </a:ext>
              </a:extLst>
            </p:cNvPr>
            <p:cNvGrpSpPr/>
            <p:nvPr/>
          </p:nvGrpSpPr>
          <p:grpSpPr>
            <a:xfrm rot="20507251">
              <a:off x="-737069" y="7169933"/>
              <a:ext cx="1559638" cy="427168"/>
              <a:chOff x="648316" y="4343006"/>
              <a:chExt cx="4952385" cy="1356404"/>
            </a:xfrm>
          </p:grpSpPr>
          <p:sp>
            <p:nvSpPr>
              <p:cNvPr id="435" name="四角形: 角を丸くする 5">
                <a:extLst>
                  <a:ext uri="{FF2B5EF4-FFF2-40B4-BE49-F238E27FC236}">
                    <a16:creationId xmlns:a16="http://schemas.microsoft.com/office/drawing/2014/main" id="{D935A199-798B-45EF-915E-8AB6DFB4A7E0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四角形: 角を丸くする 5">
                <a:extLst>
                  <a:ext uri="{FF2B5EF4-FFF2-40B4-BE49-F238E27FC236}">
                    <a16:creationId xmlns:a16="http://schemas.microsoft.com/office/drawing/2014/main" id="{E4B174AA-4579-4A7E-A0AF-A37A380C2755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四角形: 角を丸くする 5">
                <a:extLst>
                  <a:ext uri="{FF2B5EF4-FFF2-40B4-BE49-F238E27FC236}">
                    <a16:creationId xmlns:a16="http://schemas.microsoft.com/office/drawing/2014/main" id="{160FD78F-C76D-4F2E-B399-807403A60553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D2EF87F4-CC75-4AA1-8672-31C14D5C2864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56A7DD1B-60A3-428A-A886-C4D604C8E42C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9C01B5B0-221B-4549-A4CF-DB32EA2F09BB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447" name="楕円 2">
                  <a:extLst>
                    <a:ext uri="{FF2B5EF4-FFF2-40B4-BE49-F238E27FC236}">
                      <a16:creationId xmlns:a16="http://schemas.microsoft.com/office/drawing/2014/main" id="{F80A4FB8-9349-4EE0-A0F7-CCA142AFBD05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楕円 2">
                  <a:extLst>
                    <a:ext uri="{FF2B5EF4-FFF2-40B4-BE49-F238E27FC236}">
                      <a16:creationId xmlns:a16="http://schemas.microsoft.com/office/drawing/2014/main" id="{D5C25944-2FF1-4D8C-B0A2-A0929A5E0F3A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0EAD27E0-AB47-4534-BE31-52C2B04652CC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A909F25F-3ECB-4426-AADD-148802044AD2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E067720A-EA86-4B24-8C86-F75C808BDBA7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5F6396E3-E84E-4A3E-9C39-787358F07CCA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6C5CD895-ABCB-4C2A-8576-EB24953B5E13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F8FA6E7-A0E1-4F5B-9C18-31AB15519B1E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8ECE1A95-39DE-4377-9DF9-3F8856B8849F}"/>
                </a:ext>
              </a:extLst>
            </p:cNvPr>
            <p:cNvGrpSpPr/>
            <p:nvPr/>
          </p:nvGrpSpPr>
          <p:grpSpPr>
            <a:xfrm rot="20507251">
              <a:off x="-858512" y="7479496"/>
              <a:ext cx="1559638" cy="427168"/>
              <a:chOff x="648316" y="4343006"/>
              <a:chExt cx="4952385" cy="1356404"/>
            </a:xfrm>
          </p:grpSpPr>
          <p:sp>
            <p:nvSpPr>
              <p:cNvPr id="421" name="四角形: 角を丸くする 5">
                <a:extLst>
                  <a:ext uri="{FF2B5EF4-FFF2-40B4-BE49-F238E27FC236}">
                    <a16:creationId xmlns:a16="http://schemas.microsoft.com/office/drawing/2014/main" id="{5D6C004A-6A18-471D-88E3-B9584320B1DF}"/>
                  </a:ext>
                </a:extLst>
              </p:cNvPr>
              <p:cNvSpPr/>
              <p:nvPr/>
            </p:nvSpPr>
            <p:spPr>
              <a:xfrm rot="699880">
                <a:off x="2388224" y="4343006"/>
                <a:ext cx="709889" cy="28346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769753 w 846489"/>
                  <a:gd name="connsiteY4" fmla="*/ 395555 h 444632"/>
                  <a:gd name="connsiteX5" fmla="*/ 0 w 846489"/>
                  <a:gd name="connsiteY5" fmla="*/ 444632 h 444632"/>
                  <a:gd name="connsiteX6" fmla="*/ 130786 w 846489"/>
                  <a:gd name="connsiteY6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0 w 846489"/>
                  <a:gd name="connsiteY4" fmla="*/ 444632 h 444632"/>
                  <a:gd name="connsiteX5" fmla="*/ 130786 w 846489"/>
                  <a:gd name="connsiteY5" fmla="*/ 66150 h 444632"/>
                  <a:gd name="connsiteX0" fmla="*/ 130786 w 812582"/>
                  <a:gd name="connsiteY0" fmla="*/ 66150 h 444632"/>
                  <a:gd name="connsiteX1" fmla="*/ 301444 w 812582"/>
                  <a:gd name="connsiteY1" fmla="*/ 267 h 444632"/>
                  <a:gd name="connsiteX2" fmla="*/ 807854 w 812582"/>
                  <a:gd name="connsiteY2" fmla="*/ 112187 h 444632"/>
                  <a:gd name="connsiteX3" fmla="*/ 568336 w 812582"/>
                  <a:gd name="connsiteY3" fmla="*/ 304215 h 444632"/>
                  <a:gd name="connsiteX4" fmla="*/ 0 w 812582"/>
                  <a:gd name="connsiteY4" fmla="*/ 444632 h 444632"/>
                  <a:gd name="connsiteX5" fmla="*/ 130786 w 812582"/>
                  <a:gd name="connsiteY5" fmla="*/ 66150 h 444632"/>
                  <a:gd name="connsiteX0" fmla="*/ 125805 w 812582"/>
                  <a:gd name="connsiteY0" fmla="*/ 30976 h 483275"/>
                  <a:gd name="connsiteX1" fmla="*/ 301444 w 812582"/>
                  <a:gd name="connsiteY1" fmla="*/ 38910 h 483275"/>
                  <a:gd name="connsiteX2" fmla="*/ 807854 w 812582"/>
                  <a:gd name="connsiteY2" fmla="*/ 150830 h 483275"/>
                  <a:gd name="connsiteX3" fmla="*/ 568336 w 812582"/>
                  <a:gd name="connsiteY3" fmla="*/ 342858 h 483275"/>
                  <a:gd name="connsiteX4" fmla="*/ 0 w 812582"/>
                  <a:gd name="connsiteY4" fmla="*/ 483275 h 483275"/>
                  <a:gd name="connsiteX5" fmla="*/ 125805 w 812582"/>
                  <a:gd name="connsiteY5" fmla="*/ 30976 h 483275"/>
                  <a:gd name="connsiteX0" fmla="*/ 125805 w 811724"/>
                  <a:gd name="connsiteY0" fmla="*/ 16647 h 468946"/>
                  <a:gd name="connsiteX1" fmla="*/ 329950 w 811724"/>
                  <a:gd name="connsiteY1" fmla="*/ 90238 h 468946"/>
                  <a:gd name="connsiteX2" fmla="*/ 807854 w 811724"/>
                  <a:gd name="connsiteY2" fmla="*/ 136501 h 468946"/>
                  <a:gd name="connsiteX3" fmla="*/ 568336 w 811724"/>
                  <a:gd name="connsiteY3" fmla="*/ 328529 h 468946"/>
                  <a:gd name="connsiteX4" fmla="*/ 0 w 811724"/>
                  <a:gd name="connsiteY4" fmla="*/ 468946 h 468946"/>
                  <a:gd name="connsiteX5" fmla="*/ 125805 w 811724"/>
                  <a:gd name="connsiteY5" fmla="*/ 16647 h 468946"/>
                  <a:gd name="connsiteX0" fmla="*/ 125805 w 577074"/>
                  <a:gd name="connsiteY0" fmla="*/ 16647 h 468946"/>
                  <a:gd name="connsiteX1" fmla="*/ 329950 w 577074"/>
                  <a:gd name="connsiteY1" fmla="*/ 90238 h 468946"/>
                  <a:gd name="connsiteX2" fmla="*/ 568336 w 577074"/>
                  <a:gd name="connsiteY2" fmla="*/ 328529 h 468946"/>
                  <a:gd name="connsiteX3" fmla="*/ 0 w 577074"/>
                  <a:gd name="connsiteY3" fmla="*/ 468946 h 468946"/>
                  <a:gd name="connsiteX4" fmla="*/ 125805 w 577074"/>
                  <a:gd name="connsiteY4" fmla="*/ 16647 h 468946"/>
                  <a:gd name="connsiteX0" fmla="*/ 125805 w 577522"/>
                  <a:gd name="connsiteY0" fmla="*/ 8553 h 460852"/>
                  <a:gd name="connsiteX1" fmla="*/ 342774 w 577522"/>
                  <a:gd name="connsiteY1" fmla="*/ 153240 h 460852"/>
                  <a:gd name="connsiteX2" fmla="*/ 568336 w 577522"/>
                  <a:gd name="connsiteY2" fmla="*/ 320435 h 460852"/>
                  <a:gd name="connsiteX3" fmla="*/ 0 w 577522"/>
                  <a:gd name="connsiteY3" fmla="*/ 460852 h 460852"/>
                  <a:gd name="connsiteX4" fmla="*/ 125805 w 577522"/>
                  <a:gd name="connsiteY4" fmla="*/ 8553 h 46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522" h="460852">
                    <a:moveTo>
                      <a:pt x="125805" y="8553"/>
                    </a:moveTo>
                    <a:cubicBezTo>
                      <a:pt x="182934" y="-42716"/>
                      <a:pt x="306388" y="153240"/>
                      <a:pt x="342774" y="153240"/>
                    </a:cubicBezTo>
                    <a:cubicBezTo>
                      <a:pt x="416529" y="205220"/>
                      <a:pt x="623328" y="257317"/>
                      <a:pt x="568336" y="320435"/>
                    </a:cubicBezTo>
                    <a:lnTo>
                      <a:pt x="0" y="460852"/>
                    </a:lnTo>
                    <a:cubicBezTo>
                      <a:pt x="0" y="373011"/>
                      <a:pt x="68676" y="59822"/>
                      <a:pt x="125805" y="8553"/>
                    </a:cubicBez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四角形: 角を丸くする 5">
                <a:extLst>
                  <a:ext uri="{FF2B5EF4-FFF2-40B4-BE49-F238E27FC236}">
                    <a16:creationId xmlns:a16="http://schemas.microsoft.com/office/drawing/2014/main" id="{5004C303-CD65-4A3A-89A8-22E66C4FE354}"/>
                  </a:ext>
                </a:extLst>
              </p:cNvPr>
              <p:cNvSpPr/>
              <p:nvPr/>
            </p:nvSpPr>
            <p:spPr>
              <a:xfrm rot="9112476">
                <a:off x="3861043" y="5077244"/>
                <a:ext cx="624430" cy="36821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2631" h="631605">
                    <a:moveTo>
                      <a:pt x="40159" y="8904"/>
                    </a:moveTo>
                    <a:cubicBezTo>
                      <a:pt x="100641" y="-25257"/>
                      <a:pt x="213050" y="47569"/>
                      <a:pt x="368354" y="80770"/>
                    </a:cubicBezTo>
                    <a:cubicBezTo>
                      <a:pt x="523658" y="113971"/>
                      <a:pt x="679737" y="96648"/>
                      <a:pt x="765997" y="128789"/>
                    </a:cubicBezTo>
                    <a:cubicBezTo>
                      <a:pt x="852257" y="160930"/>
                      <a:pt x="885915" y="237232"/>
                      <a:pt x="885915" y="273618"/>
                    </a:cubicBezTo>
                    <a:lnTo>
                      <a:pt x="972631" y="631605"/>
                    </a:lnTo>
                    <a:lnTo>
                      <a:pt x="5460" y="285736"/>
                    </a:lnTo>
                    <a:cubicBezTo>
                      <a:pt x="5460" y="197895"/>
                      <a:pt x="-20323" y="43065"/>
                      <a:pt x="40159" y="8904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四角形: 角を丸くする 5">
                <a:extLst>
                  <a:ext uri="{FF2B5EF4-FFF2-40B4-BE49-F238E27FC236}">
                    <a16:creationId xmlns:a16="http://schemas.microsoft.com/office/drawing/2014/main" id="{E562F272-3740-4605-A14F-B46343E0A13C}"/>
                  </a:ext>
                </a:extLst>
              </p:cNvPr>
              <p:cNvSpPr/>
              <p:nvPr/>
            </p:nvSpPr>
            <p:spPr>
              <a:xfrm rot="9112476">
                <a:off x="2936471" y="5387884"/>
                <a:ext cx="290294" cy="311526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15683 w 831386"/>
                  <a:gd name="connsiteY0" fmla="*/ 65883 h 395288"/>
                  <a:gd name="connsiteX1" fmla="*/ 286341 w 831386"/>
                  <a:gd name="connsiteY1" fmla="*/ 0 h 395288"/>
                  <a:gd name="connsiteX2" fmla="*/ 792751 w 831386"/>
                  <a:gd name="connsiteY2" fmla="*/ 111920 h 395288"/>
                  <a:gd name="connsiteX3" fmla="*/ 827677 w 831386"/>
                  <a:gd name="connsiteY3" fmla="*/ 208758 h 395288"/>
                  <a:gd name="connsiteX4" fmla="*/ 820533 w 831386"/>
                  <a:gd name="connsiteY4" fmla="*/ 329405 h 395288"/>
                  <a:gd name="connsiteX5" fmla="*/ 754650 w 831386"/>
                  <a:gd name="connsiteY5" fmla="*/ 395288 h 395288"/>
                  <a:gd name="connsiteX6" fmla="*/ 0 w 831386"/>
                  <a:gd name="connsiteY6" fmla="*/ 253753 h 395288"/>
                  <a:gd name="connsiteX7" fmla="*/ 115683 w 831386"/>
                  <a:gd name="connsiteY7" fmla="*/ 65883 h 395288"/>
                  <a:gd name="connsiteX0" fmla="*/ 115683 w 831386"/>
                  <a:gd name="connsiteY0" fmla="*/ 65883 h 537873"/>
                  <a:gd name="connsiteX1" fmla="*/ 286341 w 831386"/>
                  <a:gd name="connsiteY1" fmla="*/ 0 h 537873"/>
                  <a:gd name="connsiteX2" fmla="*/ 792751 w 831386"/>
                  <a:gd name="connsiteY2" fmla="*/ 111920 h 537873"/>
                  <a:gd name="connsiteX3" fmla="*/ 827677 w 831386"/>
                  <a:gd name="connsiteY3" fmla="*/ 208758 h 537873"/>
                  <a:gd name="connsiteX4" fmla="*/ 820533 w 831386"/>
                  <a:gd name="connsiteY4" fmla="*/ 329405 h 537873"/>
                  <a:gd name="connsiteX5" fmla="*/ 790312 w 831386"/>
                  <a:gd name="connsiteY5" fmla="*/ 537873 h 537873"/>
                  <a:gd name="connsiteX6" fmla="*/ 0 w 831386"/>
                  <a:gd name="connsiteY6" fmla="*/ 253753 h 537873"/>
                  <a:gd name="connsiteX7" fmla="*/ 115683 w 831386"/>
                  <a:gd name="connsiteY7" fmla="*/ 65883 h 537873"/>
                  <a:gd name="connsiteX0" fmla="*/ 115683 w 831386"/>
                  <a:gd name="connsiteY0" fmla="*/ 65883 h 497370"/>
                  <a:gd name="connsiteX1" fmla="*/ 286341 w 831386"/>
                  <a:gd name="connsiteY1" fmla="*/ 0 h 497370"/>
                  <a:gd name="connsiteX2" fmla="*/ 792751 w 831386"/>
                  <a:gd name="connsiteY2" fmla="*/ 111920 h 497370"/>
                  <a:gd name="connsiteX3" fmla="*/ 827677 w 831386"/>
                  <a:gd name="connsiteY3" fmla="*/ 208758 h 497370"/>
                  <a:gd name="connsiteX4" fmla="*/ 820533 w 831386"/>
                  <a:gd name="connsiteY4" fmla="*/ 329405 h 497370"/>
                  <a:gd name="connsiteX5" fmla="*/ 625749 w 831386"/>
                  <a:gd name="connsiteY5" fmla="*/ 497369 h 497370"/>
                  <a:gd name="connsiteX6" fmla="*/ 0 w 831386"/>
                  <a:gd name="connsiteY6" fmla="*/ 253753 h 497370"/>
                  <a:gd name="connsiteX7" fmla="*/ 115683 w 831386"/>
                  <a:gd name="connsiteY7" fmla="*/ 65883 h 497370"/>
                  <a:gd name="connsiteX0" fmla="*/ 115683 w 831386"/>
                  <a:gd name="connsiteY0" fmla="*/ 65883 h 497369"/>
                  <a:gd name="connsiteX1" fmla="*/ 286341 w 831386"/>
                  <a:gd name="connsiteY1" fmla="*/ 0 h 497369"/>
                  <a:gd name="connsiteX2" fmla="*/ 792751 w 831386"/>
                  <a:gd name="connsiteY2" fmla="*/ 111920 h 497369"/>
                  <a:gd name="connsiteX3" fmla="*/ 827677 w 831386"/>
                  <a:gd name="connsiteY3" fmla="*/ 208758 h 497369"/>
                  <a:gd name="connsiteX4" fmla="*/ 625749 w 831386"/>
                  <a:gd name="connsiteY4" fmla="*/ 497369 h 497369"/>
                  <a:gd name="connsiteX5" fmla="*/ 0 w 831386"/>
                  <a:gd name="connsiteY5" fmla="*/ 253753 h 497369"/>
                  <a:gd name="connsiteX6" fmla="*/ 115683 w 831386"/>
                  <a:gd name="connsiteY6" fmla="*/ 65883 h 497369"/>
                  <a:gd name="connsiteX0" fmla="*/ 115683 w 831386"/>
                  <a:gd name="connsiteY0" fmla="*/ 65883 h 526440"/>
                  <a:gd name="connsiteX1" fmla="*/ 286341 w 831386"/>
                  <a:gd name="connsiteY1" fmla="*/ 0 h 526440"/>
                  <a:gd name="connsiteX2" fmla="*/ 792751 w 831386"/>
                  <a:gd name="connsiteY2" fmla="*/ 111920 h 526440"/>
                  <a:gd name="connsiteX3" fmla="*/ 827677 w 831386"/>
                  <a:gd name="connsiteY3" fmla="*/ 208758 h 526440"/>
                  <a:gd name="connsiteX4" fmla="*/ 765269 w 831386"/>
                  <a:gd name="connsiteY4" fmla="*/ 526441 h 526440"/>
                  <a:gd name="connsiteX5" fmla="*/ 0 w 831386"/>
                  <a:gd name="connsiteY5" fmla="*/ 253753 h 526440"/>
                  <a:gd name="connsiteX6" fmla="*/ 115683 w 831386"/>
                  <a:gd name="connsiteY6" fmla="*/ 65883 h 526440"/>
                  <a:gd name="connsiteX0" fmla="*/ 139836 w 855539"/>
                  <a:gd name="connsiteY0" fmla="*/ 65885 h 526444"/>
                  <a:gd name="connsiteX1" fmla="*/ 310494 w 855539"/>
                  <a:gd name="connsiteY1" fmla="*/ 2 h 526444"/>
                  <a:gd name="connsiteX2" fmla="*/ 816904 w 855539"/>
                  <a:gd name="connsiteY2" fmla="*/ 111922 h 526444"/>
                  <a:gd name="connsiteX3" fmla="*/ 851830 w 855539"/>
                  <a:gd name="connsiteY3" fmla="*/ 208760 h 526444"/>
                  <a:gd name="connsiteX4" fmla="*/ 789422 w 855539"/>
                  <a:gd name="connsiteY4" fmla="*/ 526443 h 526444"/>
                  <a:gd name="connsiteX5" fmla="*/ 0 w 855539"/>
                  <a:gd name="connsiteY5" fmla="*/ 403206 h 526444"/>
                  <a:gd name="connsiteX6" fmla="*/ 139836 w 855539"/>
                  <a:gd name="connsiteY6" fmla="*/ 65885 h 526444"/>
                  <a:gd name="connsiteX0" fmla="*/ 139836 w 855539"/>
                  <a:gd name="connsiteY0" fmla="*/ 87832 h 548389"/>
                  <a:gd name="connsiteX1" fmla="*/ 310494 w 855539"/>
                  <a:gd name="connsiteY1" fmla="*/ 21949 h 548389"/>
                  <a:gd name="connsiteX2" fmla="*/ 816904 w 855539"/>
                  <a:gd name="connsiteY2" fmla="*/ 133869 h 548389"/>
                  <a:gd name="connsiteX3" fmla="*/ 851830 w 855539"/>
                  <a:gd name="connsiteY3" fmla="*/ 230707 h 548389"/>
                  <a:gd name="connsiteX4" fmla="*/ 789422 w 855539"/>
                  <a:gd name="connsiteY4" fmla="*/ 548390 h 548389"/>
                  <a:gd name="connsiteX5" fmla="*/ 0 w 855539"/>
                  <a:gd name="connsiteY5" fmla="*/ 425153 h 548389"/>
                  <a:gd name="connsiteX6" fmla="*/ 139836 w 855539"/>
                  <a:gd name="connsiteY6" fmla="*/ 87832 h 548389"/>
                  <a:gd name="connsiteX0" fmla="*/ 139836 w 898728"/>
                  <a:gd name="connsiteY0" fmla="*/ 87832 h 548391"/>
                  <a:gd name="connsiteX1" fmla="*/ 310494 w 898728"/>
                  <a:gd name="connsiteY1" fmla="*/ 21949 h 548391"/>
                  <a:gd name="connsiteX2" fmla="*/ 816904 w 898728"/>
                  <a:gd name="connsiteY2" fmla="*/ 133869 h 548391"/>
                  <a:gd name="connsiteX3" fmla="*/ 897568 w 898728"/>
                  <a:gd name="connsiteY3" fmla="*/ 255593 h 548391"/>
                  <a:gd name="connsiteX4" fmla="*/ 789422 w 898728"/>
                  <a:gd name="connsiteY4" fmla="*/ 548390 h 548391"/>
                  <a:gd name="connsiteX5" fmla="*/ 0 w 898728"/>
                  <a:gd name="connsiteY5" fmla="*/ 425153 h 548391"/>
                  <a:gd name="connsiteX6" fmla="*/ 139836 w 898728"/>
                  <a:gd name="connsiteY6" fmla="*/ 87832 h 548391"/>
                  <a:gd name="connsiteX0" fmla="*/ 139836 w 976372"/>
                  <a:gd name="connsiteY0" fmla="*/ 87832 h 635048"/>
                  <a:gd name="connsiteX1" fmla="*/ 310494 w 976372"/>
                  <a:gd name="connsiteY1" fmla="*/ 21949 h 635048"/>
                  <a:gd name="connsiteX2" fmla="*/ 816904 w 976372"/>
                  <a:gd name="connsiteY2" fmla="*/ 133869 h 635048"/>
                  <a:gd name="connsiteX3" fmla="*/ 897568 w 976372"/>
                  <a:gd name="connsiteY3" fmla="*/ 255593 h 635048"/>
                  <a:gd name="connsiteX4" fmla="*/ 976372 w 976372"/>
                  <a:gd name="connsiteY4" fmla="*/ 635049 h 635048"/>
                  <a:gd name="connsiteX5" fmla="*/ 0 w 976372"/>
                  <a:gd name="connsiteY5" fmla="*/ 425153 h 635048"/>
                  <a:gd name="connsiteX6" fmla="*/ 139836 w 976372"/>
                  <a:gd name="connsiteY6" fmla="*/ 87832 h 635048"/>
                  <a:gd name="connsiteX0" fmla="*/ 139836 w 1023538"/>
                  <a:gd name="connsiteY0" fmla="*/ 87832 h 636685"/>
                  <a:gd name="connsiteX1" fmla="*/ 310494 w 1023538"/>
                  <a:gd name="connsiteY1" fmla="*/ 21949 h 636685"/>
                  <a:gd name="connsiteX2" fmla="*/ 816904 w 1023538"/>
                  <a:gd name="connsiteY2" fmla="*/ 133869 h 636685"/>
                  <a:gd name="connsiteX3" fmla="*/ 897568 w 1023538"/>
                  <a:gd name="connsiteY3" fmla="*/ 255593 h 636685"/>
                  <a:gd name="connsiteX4" fmla="*/ 1023538 w 1023538"/>
                  <a:gd name="connsiteY4" fmla="*/ 636685 h 636685"/>
                  <a:gd name="connsiteX5" fmla="*/ 0 w 1023538"/>
                  <a:gd name="connsiteY5" fmla="*/ 425153 h 636685"/>
                  <a:gd name="connsiteX6" fmla="*/ 139836 w 1023538"/>
                  <a:gd name="connsiteY6" fmla="*/ 87832 h 636685"/>
                  <a:gd name="connsiteX0" fmla="*/ 83469 w 967171"/>
                  <a:gd name="connsiteY0" fmla="*/ 84327 h 633180"/>
                  <a:gd name="connsiteX1" fmla="*/ 254127 w 967171"/>
                  <a:gd name="connsiteY1" fmla="*/ 18444 h 633180"/>
                  <a:gd name="connsiteX2" fmla="*/ 760537 w 967171"/>
                  <a:gd name="connsiteY2" fmla="*/ 130364 h 633180"/>
                  <a:gd name="connsiteX3" fmla="*/ 841201 w 967171"/>
                  <a:gd name="connsiteY3" fmla="*/ 252088 h 633180"/>
                  <a:gd name="connsiteX4" fmla="*/ 967171 w 967171"/>
                  <a:gd name="connsiteY4" fmla="*/ 633180 h 633180"/>
                  <a:gd name="connsiteX5" fmla="*/ 0 w 967171"/>
                  <a:gd name="connsiteY5" fmla="*/ 287311 h 633180"/>
                  <a:gd name="connsiteX6" fmla="*/ 83469 w 967171"/>
                  <a:gd name="connsiteY6" fmla="*/ 84327 h 633180"/>
                  <a:gd name="connsiteX0" fmla="*/ 35238 w 967710"/>
                  <a:gd name="connsiteY0" fmla="*/ 22448 h 645149"/>
                  <a:gd name="connsiteX1" fmla="*/ 254666 w 967710"/>
                  <a:gd name="connsiteY1" fmla="*/ 30413 h 645149"/>
                  <a:gd name="connsiteX2" fmla="*/ 761076 w 967710"/>
                  <a:gd name="connsiteY2" fmla="*/ 142333 h 645149"/>
                  <a:gd name="connsiteX3" fmla="*/ 841740 w 967710"/>
                  <a:gd name="connsiteY3" fmla="*/ 264057 h 645149"/>
                  <a:gd name="connsiteX4" fmla="*/ 967710 w 967710"/>
                  <a:gd name="connsiteY4" fmla="*/ 645149 h 645149"/>
                  <a:gd name="connsiteX5" fmla="*/ 539 w 967710"/>
                  <a:gd name="connsiteY5" fmla="*/ 299280 h 645149"/>
                  <a:gd name="connsiteX6" fmla="*/ 35238 w 967710"/>
                  <a:gd name="connsiteY6" fmla="*/ 22448 h 645149"/>
                  <a:gd name="connsiteX0" fmla="*/ 39669 w 972141"/>
                  <a:gd name="connsiteY0" fmla="*/ 14238 h 636939"/>
                  <a:gd name="connsiteX1" fmla="*/ 359203 w 972141"/>
                  <a:gd name="connsiteY1" fmla="*/ 49728 h 636939"/>
                  <a:gd name="connsiteX2" fmla="*/ 765507 w 972141"/>
                  <a:gd name="connsiteY2" fmla="*/ 134123 h 636939"/>
                  <a:gd name="connsiteX3" fmla="*/ 846171 w 972141"/>
                  <a:gd name="connsiteY3" fmla="*/ 255847 h 636939"/>
                  <a:gd name="connsiteX4" fmla="*/ 972141 w 972141"/>
                  <a:gd name="connsiteY4" fmla="*/ 636939 h 636939"/>
                  <a:gd name="connsiteX5" fmla="*/ 4970 w 972141"/>
                  <a:gd name="connsiteY5" fmla="*/ 291070 h 636939"/>
                  <a:gd name="connsiteX6" fmla="*/ 39669 w 972141"/>
                  <a:gd name="connsiteY6" fmla="*/ 14238 h 636939"/>
                  <a:gd name="connsiteX0" fmla="*/ 39669 w 972141"/>
                  <a:gd name="connsiteY0" fmla="*/ 16366 h 639067"/>
                  <a:gd name="connsiteX1" fmla="*/ 359203 w 972141"/>
                  <a:gd name="connsiteY1" fmla="*/ 51856 h 639067"/>
                  <a:gd name="connsiteX2" fmla="*/ 765507 w 972141"/>
                  <a:gd name="connsiteY2" fmla="*/ 136251 h 639067"/>
                  <a:gd name="connsiteX3" fmla="*/ 846171 w 972141"/>
                  <a:gd name="connsiteY3" fmla="*/ 257975 h 639067"/>
                  <a:gd name="connsiteX4" fmla="*/ 972141 w 972141"/>
                  <a:gd name="connsiteY4" fmla="*/ 639067 h 639067"/>
                  <a:gd name="connsiteX5" fmla="*/ 4970 w 972141"/>
                  <a:gd name="connsiteY5" fmla="*/ 293198 h 639067"/>
                  <a:gd name="connsiteX6" fmla="*/ 39669 w 972141"/>
                  <a:gd name="connsiteY6" fmla="*/ 16366 h 639067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46661 w 972631"/>
                  <a:gd name="connsiteY3" fmla="*/ 250513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40159 w 972631"/>
                  <a:gd name="connsiteY0" fmla="*/ 8904 h 631605"/>
                  <a:gd name="connsiteX1" fmla="*/ 368354 w 972631"/>
                  <a:gd name="connsiteY1" fmla="*/ 80770 h 631605"/>
                  <a:gd name="connsiteX2" fmla="*/ 765997 w 972631"/>
                  <a:gd name="connsiteY2" fmla="*/ 128789 h 631605"/>
                  <a:gd name="connsiteX3" fmla="*/ 885915 w 972631"/>
                  <a:gd name="connsiteY3" fmla="*/ 273618 h 631605"/>
                  <a:gd name="connsiteX4" fmla="*/ 972631 w 972631"/>
                  <a:gd name="connsiteY4" fmla="*/ 631605 h 631605"/>
                  <a:gd name="connsiteX5" fmla="*/ 5460 w 972631"/>
                  <a:gd name="connsiteY5" fmla="*/ 285736 h 631605"/>
                  <a:gd name="connsiteX6" fmla="*/ 40159 w 972631"/>
                  <a:gd name="connsiteY6" fmla="*/ 8904 h 631605"/>
                  <a:gd name="connsiteX0" fmla="*/ 1801 w 934273"/>
                  <a:gd name="connsiteY0" fmla="*/ 27680 h 650381"/>
                  <a:gd name="connsiteX1" fmla="*/ 329996 w 934273"/>
                  <a:gd name="connsiteY1" fmla="*/ 99546 h 650381"/>
                  <a:gd name="connsiteX2" fmla="*/ 727639 w 934273"/>
                  <a:gd name="connsiteY2" fmla="*/ 147565 h 650381"/>
                  <a:gd name="connsiteX3" fmla="*/ 847557 w 934273"/>
                  <a:gd name="connsiteY3" fmla="*/ 292394 h 650381"/>
                  <a:gd name="connsiteX4" fmla="*/ 934273 w 934273"/>
                  <a:gd name="connsiteY4" fmla="*/ 650381 h 650381"/>
                  <a:gd name="connsiteX5" fmla="*/ 465850 w 934273"/>
                  <a:gd name="connsiteY5" fmla="*/ 586373 h 650381"/>
                  <a:gd name="connsiteX6" fmla="*/ 1801 w 934273"/>
                  <a:gd name="connsiteY6" fmla="*/ 27680 h 650381"/>
                  <a:gd name="connsiteX0" fmla="*/ 2201 w 847424"/>
                  <a:gd name="connsiteY0" fmla="*/ 114635 h 553243"/>
                  <a:gd name="connsiteX1" fmla="*/ 243147 w 847424"/>
                  <a:gd name="connsiteY1" fmla="*/ 2408 h 553243"/>
                  <a:gd name="connsiteX2" fmla="*/ 640790 w 847424"/>
                  <a:gd name="connsiteY2" fmla="*/ 50427 h 553243"/>
                  <a:gd name="connsiteX3" fmla="*/ 760708 w 847424"/>
                  <a:gd name="connsiteY3" fmla="*/ 195256 h 553243"/>
                  <a:gd name="connsiteX4" fmla="*/ 847424 w 847424"/>
                  <a:gd name="connsiteY4" fmla="*/ 553243 h 553243"/>
                  <a:gd name="connsiteX5" fmla="*/ 379001 w 847424"/>
                  <a:gd name="connsiteY5" fmla="*/ 489235 h 553243"/>
                  <a:gd name="connsiteX6" fmla="*/ 2201 w 847424"/>
                  <a:gd name="connsiteY6" fmla="*/ 114635 h 553243"/>
                  <a:gd name="connsiteX0" fmla="*/ 110 w 845333"/>
                  <a:gd name="connsiteY0" fmla="*/ 77274 h 515882"/>
                  <a:gd name="connsiteX1" fmla="*/ 341156 w 845333"/>
                  <a:gd name="connsiteY1" fmla="*/ 14116 h 515882"/>
                  <a:gd name="connsiteX2" fmla="*/ 638699 w 845333"/>
                  <a:gd name="connsiteY2" fmla="*/ 13066 h 515882"/>
                  <a:gd name="connsiteX3" fmla="*/ 758617 w 845333"/>
                  <a:gd name="connsiteY3" fmla="*/ 157895 h 515882"/>
                  <a:gd name="connsiteX4" fmla="*/ 845333 w 845333"/>
                  <a:gd name="connsiteY4" fmla="*/ 515882 h 515882"/>
                  <a:gd name="connsiteX5" fmla="*/ 376910 w 845333"/>
                  <a:gd name="connsiteY5" fmla="*/ 451874 h 515882"/>
                  <a:gd name="connsiteX6" fmla="*/ 110 w 845333"/>
                  <a:gd name="connsiteY6" fmla="*/ 77274 h 515882"/>
                  <a:gd name="connsiteX0" fmla="*/ 110 w 852506"/>
                  <a:gd name="connsiteY0" fmla="*/ 103570 h 542178"/>
                  <a:gd name="connsiteX1" fmla="*/ 341156 w 852506"/>
                  <a:gd name="connsiteY1" fmla="*/ 40412 h 542178"/>
                  <a:gd name="connsiteX2" fmla="*/ 638699 w 852506"/>
                  <a:gd name="connsiteY2" fmla="*/ 39362 h 542178"/>
                  <a:gd name="connsiteX3" fmla="*/ 845333 w 852506"/>
                  <a:gd name="connsiteY3" fmla="*/ 542178 h 542178"/>
                  <a:gd name="connsiteX4" fmla="*/ 376910 w 852506"/>
                  <a:gd name="connsiteY4" fmla="*/ 478170 h 542178"/>
                  <a:gd name="connsiteX5" fmla="*/ 110 w 852506"/>
                  <a:gd name="connsiteY5" fmla="*/ 103570 h 542178"/>
                  <a:gd name="connsiteX0" fmla="*/ 116 w 857284"/>
                  <a:gd name="connsiteY0" fmla="*/ 91983 h 530591"/>
                  <a:gd name="connsiteX1" fmla="*/ 341162 w 857284"/>
                  <a:gd name="connsiteY1" fmla="*/ 28825 h 530591"/>
                  <a:gd name="connsiteX2" fmla="*/ 721179 w 857284"/>
                  <a:gd name="connsiteY2" fmla="*/ 43675 h 530591"/>
                  <a:gd name="connsiteX3" fmla="*/ 845339 w 857284"/>
                  <a:gd name="connsiteY3" fmla="*/ 530591 h 530591"/>
                  <a:gd name="connsiteX4" fmla="*/ 376916 w 857284"/>
                  <a:gd name="connsiteY4" fmla="*/ 466583 h 530591"/>
                  <a:gd name="connsiteX5" fmla="*/ 116 w 857284"/>
                  <a:gd name="connsiteY5" fmla="*/ 91983 h 530591"/>
                  <a:gd name="connsiteX0" fmla="*/ 116 w 871098"/>
                  <a:gd name="connsiteY0" fmla="*/ 95757 h 534365"/>
                  <a:gd name="connsiteX1" fmla="*/ 341162 w 871098"/>
                  <a:gd name="connsiteY1" fmla="*/ 32599 h 534365"/>
                  <a:gd name="connsiteX2" fmla="*/ 721179 w 871098"/>
                  <a:gd name="connsiteY2" fmla="*/ 47449 h 534365"/>
                  <a:gd name="connsiteX3" fmla="*/ 845339 w 871098"/>
                  <a:gd name="connsiteY3" fmla="*/ 534365 h 534365"/>
                  <a:gd name="connsiteX4" fmla="*/ 376916 w 871098"/>
                  <a:gd name="connsiteY4" fmla="*/ 470357 h 534365"/>
                  <a:gd name="connsiteX5" fmla="*/ 116 w 871098"/>
                  <a:gd name="connsiteY5" fmla="*/ 95757 h 534365"/>
                  <a:gd name="connsiteX0" fmla="*/ 1342 w 872324"/>
                  <a:gd name="connsiteY0" fmla="*/ 95757 h 534365"/>
                  <a:gd name="connsiteX1" fmla="*/ 342388 w 872324"/>
                  <a:gd name="connsiteY1" fmla="*/ 32599 h 534365"/>
                  <a:gd name="connsiteX2" fmla="*/ 722405 w 872324"/>
                  <a:gd name="connsiteY2" fmla="*/ 47449 h 534365"/>
                  <a:gd name="connsiteX3" fmla="*/ 846565 w 872324"/>
                  <a:gd name="connsiteY3" fmla="*/ 534365 h 534365"/>
                  <a:gd name="connsiteX4" fmla="*/ 471498 w 872324"/>
                  <a:gd name="connsiteY4" fmla="*/ 526630 h 534365"/>
                  <a:gd name="connsiteX5" fmla="*/ 1342 w 872324"/>
                  <a:gd name="connsiteY5" fmla="*/ 95757 h 534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2324" h="534365">
                    <a:moveTo>
                      <a:pt x="1342" y="95757"/>
                    </a:moveTo>
                    <a:cubicBezTo>
                      <a:pt x="-20176" y="13419"/>
                      <a:pt x="222211" y="40650"/>
                      <a:pt x="342388" y="32599"/>
                    </a:cubicBezTo>
                    <a:cubicBezTo>
                      <a:pt x="462565" y="24548"/>
                      <a:pt x="549159" y="-44876"/>
                      <a:pt x="722405" y="47449"/>
                    </a:cubicBezTo>
                    <a:cubicBezTo>
                      <a:pt x="895651" y="139774"/>
                      <a:pt x="890196" y="461230"/>
                      <a:pt x="846565" y="534365"/>
                    </a:cubicBezTo>
                    <a:lnTo>
                      <a:pt x="471498" y="526630"/>
                    </a:lnTo>
                    <a:cubicBezTo>
                      <a:pt x="471498" y="438789"/>
                      <a:pt x="22860" y="178095"/>
                      <a:pt x="1342" y="95757"/>
                    </a:cubicBezTo>
                    <a:close/>
                  </a:path>
                </a:pathLst>
              </a:custGeom>
              <a:pattFill prst="wdDnDiag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B61AA610-06EF-40BF-9194-5C628EE51514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CBE75BD7-31A6-4EFF-B11B-2884D1D10A98}"/>
                  </a:ext>
                </a:extLst>
              </p:cNvPr>
              <p:cNvSpPr/>
              <p:nvPr/>
            </p:nvSpPr>
            <p:spPr>
              <a:xfrm>
                <a:off x="4651579" y="4457700"/>
                <a:ext cx="949122" cy="1054782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  <a:gd name="connsiteX0" fmla="*/ 601608 w 660438"/>
                  <a:gd name="connsiteY0" fmla="*/ 65121 h 1206737"/>
                  <a:gd name="connsiteX1" fmla="*/ 410033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  <a:gd name="connsiteX0" fmla="*/ 601608 w 660438"/>
                  <a:gd name="connsiteY0" fmla="*/ 65121 h 1206737"/>
                  <a:gd name="connsiteX1" fmla="*/ 365425 w 660438"/>
                  <a:gd name="connsiteY1" fmla="*/ 611684 h 1206737"/>
                  <a:gd name="connsiteX2" fmla="*/ 657877 w 660438"/>
                  <a:gd name="connsiteY2" fmla="*/ 1162043 h 1206737"/>
                  <a:gd name="connsiteX3" fmla="*/ 513975 w 660438"/>
                  <a:gd name="connsiteY3" fmla="*/ 1142927 h 1206737"/>
                  <a:gd name="connsiteX4" fmla="*/ 44961 w 660438"/>
                  <a:gd name="connsiteY4" fmla="*/ 708764 h 1206737"/>
                  <a:gd name="connsiteX5" fmla="*/ 44961 w 660438"/>
                  <a:gd name="connsiteY5" fmla="*/ 491676 h 1206737"/>
                  <a:gd name="connsiteX6" fmla="*/ 479124 w 660438"/>
                  <a:gd name="connsiteY6" fmla="*/ 57513 h 1206737"/>
                  <a:gd name="connsiteX7" fmla="*/ 601608 w 660438"/>
                  <a:gd name="connsiteY7" fmla="*/ 65121 h 120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06737">
                    <a:moveTo>
                      <a:pt x="601608" y="65121"/>
                    </a:moveTo>
                    <a:cubicBezTo>
                      <a:pt x="582658" y="157483"/>
                      <a:pt x="389155" y="370721"/>
                      <a:pt x="365425" y="611684"/>
                    </a:cubicBezTo>
                    <a:cubicBezTo>
                      <a:pt x="412725" y="797686"/>
                      <a:pt x="610577" y="976041"/>
                      <a:pt x="657877" y="1162043"/>
                    </a:cubicBezTo>
                    <a:cubicBezTo>
                      <a:pt x="678086" y="1241107"/>
                      <a:pt x="573923" y="1202875"/>
                      <a:pt x="513975" y="1142927"/>
                    </a:cubicBezTo>
                    <a:lnTo>
                      <a:pt x="44961" y="708764"/>
                    </a:lnTo>
                    <a:cubicBezTo>
                      <a:pt x="-14987" y="648817"/>
                      <a:pt x="-14987" y="551624"/>
                      <a:pt x="44961" y="491676"/>
                    </a:cubicBezTo>
                    <a:cubicBezTo>
                      <a:pt x="189682" y="346955"/>
                      <a:pt x="386350" y="128605"/>
                      <a:pt x="479124" y="57513"/>
                    </a:cubicBezTo>
                    <a:cubicBezTo>
                      <a:pt x="571898" y="-13579"/>
                      <a:pt x="620558" y="-27241"/>
                      <a:pt x="601608" y="65121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FF00">
                      <a:alpha val="10000"/>
                    </a:srgbClr>
                  </a:gs>
                  <a:gs pos="10000">
                    <a:sysClr val="windowText" lastClr="000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24D10113-16B1-41E5-A854-9C91C9FE3876}"/>
                  </a:ext>
                </a:extLst>
              </p:cNvPr>
              <p:cNvGrpSpPr/>
              <p:nvPr/>
            </p:nvGrpSpPr>
            <p:grpSpPr>
              <a:xfrm>
                <a:off x="716838" y="4511772"/>
                <a:ext cx="4359765" cy="1004620"/>
                <a:chOff x="5736680" y="4511772"/>
                <a:chExt cx="4359765" cy="1004620"/>
              </a:xfrm>
            </p:grpSpPr>
            <p:sp>
              <p:nvSpPr>
                <p:cNvPr id="433" name="楕円 2">
                  <a:extLst>
                    <a:ext uri="{FF2B5EF4-FFF2-40B4-BE49-F238E27FC236}">
                      <a16:creationId xmlns:a16="http://schemas.microsoft.com/office/drawing/2014/main" id="{334A6C17-B75D-49DB-835D-60EE736E5650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楕円 2">
                  <a:extLst>
                    <a:ext uri="{FF2B5EF4-FFF2-40B4-BE49-F238E27FC236}">
                      <a16:creationId xmlns:a16="http://schemas.microsoft.com/office/drawing/2014/main" id="{BF901740-831B-49ED-A2E8-1351B3663485}"/>
                    </a:ext>
                  </a:extLst>
                </p:cNvPr>
                <p:cNvSpPr/>
                <p:nvPr/>
              </p:nvSpPr>
              <p:spPr>
                <a:xfrm>
                  <a:off x="5736680" y="4511772"/>
                  <a:ext cx="4359765" cy="1004620"/>
                </a:xfrm>
                <a:custGeom>
                  <a:avLst/>
                  <a:gdLst>
                    <a:gd name="connsiteX0" fmla="*/ 0 w 2515511"/>
                    <a:gd name="connsiteY0" fmla="*/ 547764 h 1095527"/>
                    <a:gd name="connsiteX1" fmla="*/ 1257756 w 2515511"/>
                    <a:gd name="connsiteY1" fmla="*/ 0 h 1095527"/>
                    <a:gd name="connsiteX2" fmla="*/ 2515512 w 2515511"/>
                    <a:gd name="connsiteY2" fmla="*/ 547764 h 1095527"/>
                    <a:gd name="connsiteX3" fmla="*/ 1257756 w 2515511"/>
                    <a:gd name="connsiteY3" fmla="*/ 1095528 h 1095527"/>
                    <a:gd name="connsiteX4" fmla="*/ 0 w 2515511"/>
                    <a:gd name="connsiteY4" fmla="*/ 547764 h 1095527"/>
                    <a:gd name="connsiteX0" fmla="*/ 0 w 4359552"/>
                    <a:gd name="connsiteY0" fmla="*/ 547783 h 1095567"/>
                    <a:gd name="connsiteX1" fmla="*/ 1257756 w 4359552"/>
                    <a:gd name="connsiteY1" fmla="*/ 19 h 1095567"/>
                    <a:gd name="connsiteX2" fmla="*/ 4359552 w 4359552"/>
                    <a:gd name="connsiteY2" fmla="*/ 563023 h 1095567"/>
                    <a:gd name="connsiteX3" fmla="*/ 1257756 w 4359552"/>
                    <a:gd name="connsiteY3" fmla="*/ 1095547 h 1095567"/>
                    <a:gd name="connsiteX4" fmla="*/ 0 w 4359552"/>
                    <a:gd name="connsiteY4" fmla="*/ 547783 h 1095567"/>
                    <a:gd name="connsiteX0" fmla="*/ 0 w 4504690"/>
                    <a:gd name="connsiteY0" fmla="*/ 549806 h 1097582"/>
                    <a:gd name="connsiteX1" fmla="*/ 1257756 w 4504690"/>
                    <a:gd name="connsiteY1" fmla="*/ 2042 h 1097582"/>
                    <a:gd name="connsiteX2" fmla="*/ 3711850 w 4504690"/>
                    <a:gd name="connsiteY2" fmla="*/ 370957 h 1097582"/>
                    <a:gd name="connsiteX3" fmla="*/ 4359552 w 4504690"/>
                    <a:gd name="connsiteY3" fmla="*/ 565046 h 1097582"/>
                    <a:gd name="connsiteX4" fmla="*/ 1257756 w 4504690"/>
                    <a:gd name="connsiteY4" fmla="*/ 1097570 h 1097582"/>
                    <a:gd name="connsiteX5" fmla="*/ 0 w 4504690"/>
                    <a:gd name="connsiteY5" fmla="*/ 549806 h 1097582"/>
                    <a:gd name="connsiteX0" fmla="*/ 0 w 4359760"/>
                    <a:gd name="connsiteY0" fmla="*/ 549806 h 1098878"/>
                    <a:gd name="connsiteX1" fmla="*/ 1257756 w 4359760"/>
                    <a:gd name="connsiteY1" fmla="*/ 2042 h 1098878"/>
                    <a:gd name="connsiteX2" fmla="*/ 3711850 w 4359760"/>
                    <a:gd name="connsiteY2" fmla="*/ 370957 h 1098878"/>
                    <a:gd name="connsiteX3" fmla="*/ 4359552 w 4359760"/>
                    <a:gd name="connsiteY3" fmla="*/ 565046 h 1098878"/>
                    <a:gd name="connsiteX4" fmla="*/ 3673750 w 4359760"/>
                    <a:gd name="connsiteY4" fmla="*/ 698617 h 1098878"/>
                    <a:gd name="connsiteX5" fmla="*/ 1257756 w 4359760"/>
                    <a:gd name="connsiteY5" fmla="*/ 1097570 h 1098878"/>
                    <a:gd name="connsiteX6" fmla="*/ 0 w 4359760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20605 w 4380164"/>
                    <a:gd name="connsiteY0" fmla="*/ 549806 h 1098878"/>
                    <a:gd name="connsiteX1" fmla="*/ 1278361 w 4380164"/>
                    <a:gd name="connsiteY1" fmla="*/ 2042 h 1098878"/>
                    <a:gd name="connsiteX2" fmla="*/ 3732455 w 4380164"/>
                    <a:gd name="connsiteY2" fmla="*/ 370957 h 1098878"/>
                    <a:gd name="connsiteX3" fmla="*/ 4380157 w 4380164"/>
                    <a:gd name="connsiteY3" fmla="*/ 565046 h 1098878"/>
                    <a:gd name="connsiteX4" fmla="*/ 3694355 w 4380164"/>
                    <a:gd name="connsiteY4" fmla="*/ 698617 h 1098878"/>
                    <a:gd name="connsiteX5" fmla="*/ 1278361 w 4380164"/>
                    <a:gd name="connsiteY5" fmla="*/ 1097570 h 1098878"/>
                    <a:gd name="connsiteX6" fmla="*/ 20605 w 4380164"/>
                    <a:gd name="connsiteY6" fmla="*/ 549806 h 1098878"/>
                    <a:gd name="connsiteX0" fmla="*/ 0 w 4359559"/>
                    <a:gd name="connsiteY0" fmla="*/ 549806 h 1098878"/>
                    <a:gd name="connsiteX1" fmla="*/ 1257756 w 4359559"/>
                    <a:gd name="connsiteY1" fmla="*/ 2042 h 1098878"/>
                    <a:gd name="connsiteX2" fmla="*/ 3711850 w 4359559"/>
                    <a:gd name="connsiteY2" fmla="*/ 370957 h 1098878"/>
                    <a:gd name="connsiteX3" fmla="*/ 4359552 w 4359559"/>
                    <a:gd name="connsiteY3" fmla="*/ 565046 h 1098878"/>
                    <a:gd name="connsiteX4" fmla="*/ 3673750 w 4359559"/>
                    <a:gd name="connsiteY4" fmla="*/ 698617 h 1098878"/>
                    <a:gd name="connsiteX5" fmla="*/ 1257756 w 4359559"/>
                    <a:gd name="connsiteY5" fmla="*/ 1097570 h 1098878"/>
                    <a:gd name="connsiteX6" fmla="*/ 0 w 4359559"/>
                    <a:gd name="connsiteY6" fmla="*/ 549806 h 1098878"/>
                    <a:gd name="connsiteX0" fmla="*/ 0 w 4359559"/>
                    <a:gd name="connsiteY0" fmla="*/ 474223 h 1023295"/>
                    <a:gd name="connsiteX1" fmla="*/ 1250136 w 4359559"/>
                    <a:gd name="connsiteY1" fmla="*/ 2659 h 1023295"/>
                    <a:gd name="connsiteX2" fmla="*/ 3711850 w 4359559"/>
                    <a:gd name="connsiteY2" fmla="*/ 295374 h 1023295"/>
                    <a:gd name="connsiteX3" fmla="*/ 4359552 w 4359559"/>
                    <a:gd name="connsiteY3" fmla="*/ 489463 h 1023295"/>
                    <a:gd name="connsiteX4" fmla="*/ 3673750 w 4359559"/>
                    <a:gd name="connsiteY4" fmla="*/ 623034 h 1023295"/>
                    <a:gd name="connsiteX5" fmla="*/ 1257756 w 4359559"/>
                    <a:gd name="connsiteY5" fmla="*/ 1021987 h 1023295"/>
                    <a:gd name="connsiteX6" fmla="*/ 0 w 4359559"/>
                    <a:gd name="connsiteY6" fmla="*/ 474223 h 1023295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7769"/>
                    <a:gd name="connsiteX1" fmla="*/ 1250136 w 4359559"/>
                    <a:gd name="connsiteY1" fmla="*/ 2659 h 977769"/>
                    <a:gd name="connsiteX2" fmla="*/ 3711850 w 4359559"/>
                    <a:gd name="connsiteY2" fmla="*/ 295374 h 977769"/>
                    <a:gd name="connsiteX3" fmla="*/ 4359552 w 4359559"/>
                    <a:gd name="connsiteY3" fmla="*/ 489463 h 977769"/>
                    <a:gd name="connsiteX4" fmla="*/ 3673750 w 4359559"/>
                    <a:gd name="connsiteY4" fmla="*/ 623034 h 977769"/>
                    <a:gd name="connsiteX5" fmla="*/ 1669236 w 4359559"/>
                    <a:gd name="connsiteY5" fmla="*/ 976267 h 977769"/>
                    <a:gd name="connsiteX6" fmla="*/ 0 w 4359559"/>
                    <a:gd name="connsiteY6" fmla="*/ 474223 h 977769"/>
                    <a:gd name="connsiteX0" fmla="*/ 0 w 4359559"/>
                    <a:gd name="connsiteY0" fmla="*/ 474223 h 976338"/>
                    <a:gd name="connsiteX1" fmla="*/ 1250136 w 4359559"/>
                    <a:gd name="connsiteY1" fmla="*/ 2659 h 976338"/>
                    <a:gd name="connsiteX2" fmla="*/ 3711850 w 4359559"/>
                    <a:gd name="connsiteY2" fmla="*/ 295374 h 976338"/>
                    <a:gd name="connsiteX3" fmla="*/ 4359552 w 4359559"/>
                    <a:gd name="connsiteY3" fmla="*/ 489463 h 976338"/>
                    <a:gd name="connsiteX4" fmla="*/ 3673750 w 4359559"/>
                    <a:gd name="connsiteY4" fmla="*/ 623034 h 976338"/>
                    <a:gd name="connsiteX5" fmla="*/ 1669236 w 4359559"/>
                    <a:gd name="connsiteY5" fmla="*/ 976267 h 976338"/>
                    <a:gd name="connsiteX6" fmla="*/ 0 w 4359559"/>
                    <a:gd name="connsiteY6" fmla="*/ 474223 h 976338"/>
                    <a:gd name="connsiteX0" fmla="*/ 4 w 4359563"/>
                    <a:gd name="connsiteY0" fmla="*/ 444107 h 946219"/>
                    <a:gd name="connsiteX1" fmla="*/ 1654000 w 4359563"/>
                    <a:gd name="connsiteY1" fmla="*/ 3023 h 946219"/>
                    <a:gd name="connsiteX2" fmla="*/ 3711854 w 4359563"/>
                    <a:gd name="connsiteY2" fmla="*/ 265258 h 946219"/>
                    <a:gd name="connsiteX3" fmla="*/ 4359556 w 4359563"/>
                    <a:gd name="connsiteY3" fmla="*/ 459347 h 946219"/>
                    <a:gd name="connsiteX4" fmla="*/ 3673754 w 4359563"/>
                    <a:gd name="connsiteY4" fmla="*/ 592918 h 946219"/>
                    <a:gd name="connsiteX5" fmla="*/ 1669240 w 4359563"/>
                    <a:gd name="connsiteY5" fmla="*/ 946151 h 946219"/>
                    <a:gd name="connsiteX6" fmla="*/ 4 w 4359563"/>
                    <a:gd name="connsiteY6" fmla="*/ 444107 h 946219"/>
                    <a:gd name="connsiteX0" fmla="*/ 5 w 4359564"/>
                    <a:gd name="connsiteY0" fmla="*/ 441905 h 944017"/>
                    <a:gd name="connsiteX1" fmla="*/ 1654001 w 4359564"/>
                    <a:gd name="connsiteY1" fmla="*/ 821 h 944017"/>
                    <a:gd name="connsiteX2" fmla="*/ 3711855 w 4359564"/>
                    <a:gd name="connsiteY2" fmla="*/ 263056 h 944017"/>
                    <a:gd name="connsiteX3" fmla="*/ 4359557 w 4359564"/>
                    <a:gd name="connsiteY3" fmla="*/ 457145 h 944017"/>
                    <a:gd name="connsiteX4" fmla="*/ 3673755 w 4359564"/>
                    <a:gd name="connsiteY4" fmla="*/ 590716 h 944017"/>
                    <a:gd name="connsiteX5" fmla="*/ 1669241 w 4359564"/>
                    <a:gd name="connsiteY5" fmla="*/ 943949 h 944017"/>
                    <a:gd name="connsiteX6" fmla="*/ 5 w 4359564"/>
                    <a:gd name="connsiteY6" fmla="*/ 441905 h 944017"/>
                    <a:gd name="connsiteX0" fmla="*/ 5 w 4360561"/>
                    <a:gd name="connsiteY0" fmla="*/ 441905 h 944017"/>
                    <a:gd name="connsiteX1" fmla="*/ 1654001 w 4360561"/>
                    <a:gd name="connsiteY1" fmla="*/ 821 h 944017"/>
                    <a:gd name="connsiteX2" fmla="*/ 3711855 w 4360561"/>
                    <a:gd name="connsiteY2" fmla="*/ 263056 h 944017"/>
                    <a:gd name="connsiteX3" fmla="*/ 4359557 w 4360561"/>
                    <a:gd name="connsiteY3" fmla="*/ 457145 h 944017"/>
                    <a:gd name="connsiteX4" fmla="*/ 3673755 w 4360561"/>
                    <a:gd name="connsiteY4" fmla="*/ 590716 h 944017"/>
                    <a:gd name="connsiteX5" fmla="*/ 1669241 w 4360561"/>
                    <a:gd name="connsiteY5" fmla="*/ 943949 h 944017"/>
                    <a:gd name="connsiteX6" fmla="*/ 5 w 4360561"/>
                    <a:gd name="connsiteY6" fmla="*/ 441905 h 944017"/>
                    <a:gd name="connsiteX0" fmla="*/ 5 w 4359765"/>
                    <a:gd name="connsiteY0" fmla="*/ 441905 h 946721"/>
                    <a:gd name="connsiteX1" fmla="*/ 1654001 w 4359765"/>
                    <a:gd name="connsiteY1" fmla="*/ 821 h 946721"/>
                    <a:gd name="connsiteX2" fmla="*/ 3711855 w 4359765"/>
                    <a:gd name="connsiteY2" fmla="*/ 263056 h 946721"/>
                    <a:gd name="connsiteX3" fmla="*/ 4359557 w 4359765"/>
                    <a:gd name="connsiteY3" fmla="*/ 457145 h 946721"/>
                    <a:gd name="connsiteX4" fmla="*/ 3673755 w 4359765"/>
                    <a:gd name="connsiteY4" fmla="*/ 633769 h 946721"/>
                    <a:gd name="connsiteX5" fmla="*/ 1669241 w 4359765"/>
                    <a:gd name="connsiteY5" fmla="*/ 943949 h 946721"/>
                    <a:gd name="connsiteX6" fmla="*/ 5 w 4359765"/>
                    <a:gd name="connsiteY6" fmla="*/ 441905 h 94672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5155 h 949971"/>
                    <a:gd name="connsiteX1" fmla="*/ 1654001 w 4359765"/>
                    <a:gd name="connsiteY1" fmla="*/ 4071 h 949971"/>
                    <a:gd name="connsiteX2" fmla="*/ 3711855 w 4359765"/>
                    <a:gd name="connsiteY2" fmla="*/ 244780 h 949971"/>
                    <a:gd name="connsiteX3" fmla="*/ 4359557 w 4359765"/>
                    <a:gd name="connsiteY3" fmla="*/ 460395 h 949971"/>
                    <a:gd name="connsiteX4" fmla="*/ 3673755 w 4359765"/>
                    <a:gd name="connsiteY4" fmla="*/ 637019 h 949971"/>
                    <a:gd name="connsiteX5" fmla="*/ 1669241 w 4359765"/>
                    <a:gd name="connsiteY5" fmla="*/ 947199 h 949971"/>
                    <a:gd name="connsiteX6" fmla="*/ 5 w 4359765"/>
                    <a:gd name="connsiteY6" fmla="*/ 445155 h 949971"/>
                    <a:gd name="connsiteX0" fmla="*/ 5 w 4359765"/>
                    <a:gd name="connsiteY0" fmla="*/ 441191 h 946007"/>
                    <a:gd name="connsiteX1" fmla="*/ 1654001 w 4359765"/>
                    <a:gd name="connsiteY1" fmla="*/ 107 h 946007"/>
                    <a:gd name="connsiteX2" fmla="*/ 3711855 w 4359765"/>
                    <a:gd name="connsiteY2" fmla="*/ 240816 h 946007"/>
                    <a:gd name="connsiteX3" fmla="*/ 4359557 w 4359765"/>
                    <a:gd name="connsiteY3" fmla="*/ 456431 h 946007"/>
                    <a:gd name="connsiteX4" fmla="*/ 3673755 w 4359765"/>
                    <a:gd name="connsiteY4" fmla="*/ 633055 h 946007"/>
                    <a:gd name="connsiteX5" fmla="*/ 1669241 w 4359765"/>
                    <a:gd name="connsiteY5" fmla="*/ 943235 h 946007"/>
                    <a:gd name="connsiteX6" fmla="*/ 5 w 4359765"/>
                    <a:gd name="connsiteY6" fmla="*/ 441191 h 946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59765" h="946007">
                      <a:moveTo>
                        <a:pt x="5" y="441191"/>
                      </a:moveTo>
                      <a:cubicBezTo>
                        <a:pt x="-2535" y="284003"/>
                        <a:pt x="974399" y="4801"/>
                        <a:pt x="1654001" y="107"/>
                      </a:cubicBezTo>
                      <a:cubicBezTo>
                        <a:pt x="2333603" y="-4587"/>
                        <a:pt x="3194889" y="146982"/>
                        <a:pt x="3711855" y="240816"/>
                      </a:cubicBezTo>
                      <a:cubicBezTo>
                        <a:pt x="4228821" y="334650"/>
                        <a:pt x="4365907" y="276251"/>
                        <a:pt x="4359557" y="456431"/>
                      </a:cubicBezTo>
                      <a:cubicBezTo>
                        <a:pt x="4353207" y="636611"/>
                        <a:pt x="4190721" y="544301"/>
                        <a:pt x="3673755" y="633055"/>
                      </a:cubicBezTo>
                      <a:cubicBezTo>
                        <a:pt x="3156789" y="721809"/>
                        <a:pt x="2281533" y="975212"/>
                        <a:pt x="1669241" y="943235"/>
                      </a:cubicBezTo>
                      <a:cubicBezTo>
                        <a:pt x="1056949" y="911258"/>
                        <a:pt x="2545" y="598379"/>
                        <a:pt x="5" y="441191"/>
                      </a:cubicBezTo>
                      <a:close/>
                    </a:path>
                  </a:pathLst>
                </a:custGeom>
                <a:gradFill>
                  <a:gsLst>
                    <a:gs pos="85000">
                      <a:sysClr val="window" lastClr="FFFFFF">
                        <a:lumMod val="95000"/>
                        <a:alpha val="80000"/>
                      </a:sysClr>
                    </a:gs>
                    <a:gs pos="58000">
                      <a:sysClr val="window" lastClr="FFFFFF">
                        <a:lumMod val="75000"/>
                        <a:alpha val="80000"/>
                      </a:sysClr>
                    </a:gs>
                    <a:gs pos="100000">
                      <a:sysClr val="window" lastClr="FFFFFF">
                        <a:lumMod val="65000"/>
                        <a:alpha val="98000"/>
                      </a:sysClr>
                    </a:gs>
                    <a:gs pos="10000">
                      <a:srgbClr val="4472C4">
                        <a:lumMod val="50000"/>
                        <a:alpha val="90000"/>
                      </a:srgbClr>
                    </a:gs>
                    <a:gs pos="30000">
                      <a:sysClr val="window" lastClr="FFFFFF">
                        <a:lumMod val="95000"/>
                        <a:alpha val="8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4CABC203-3A88-432B-AA14-3C00FECFDDBA}"/>
                  </a:ext>
                </a:extLst>
              </p:cNvPr>
              <p:cNvSpPr/>
              <p:nvPr/>
            </p:nvSpPr>
            <p:spPr>
              <a:xfrm rot="266617">
                <a:off x="648316" y="4961626"/>
                <a:ext cx="305847" cy="113045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9396D2DF-FBB2-4E96-A473-7707B3A5C844}"/>
                  </a:ext>
                </a:extLst>
              </p:cNvPr>
              <p:cNvSpPr/>
              <p:nvPr/>
            </p:nvSpPr>
            <p:spPr>
              <a:xfrm rot="10800000">
                <a:off x="1578049" y="4714071"/>
                <a:ext cx="80809" cy="583091"/>
              </a:xfrm>
              <a:prstGeom prst="moon">
                <a:avLst>
                  <a:gd name="adj" fmla="val 4219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25A71C9E-4982-4856-9F93-A55977436A30}"/>
                  </a:ext>
                </a:extLst>
              </p:cNvPr>
              <p:cNvSpPr/>
              <p:nvPr/>
            </p:nvSpPr>
            <p:spPr>
              <a:xfrm>
                <a:off x="1011228" y="4765826"/>
                <a:ext cx="234331" cy="23433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677A00CB-4D0D-4230-AC95-F85E92F25F52}"/>
                  </a:ext>
                </a:extLst>
              </p:cNvPr>
              <p:cNvSpPr/>
              <p:nvPr/>
            </p:nvSpPr>
            <p:spPr>
              <a:xfrm>
                <a:off x="1036628" y="4810577"/>
                <a:ext cx="144830" cy="144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148401A-D35E-4A4F-9FFC-ACB49BFE30B9}"/>
                  </a:ext>
                </a:extLst>
              </p:cNvPr>
              <p:cNvSpPr/>
              <p:nvPr/>
            </p:nvSpPr>
            <p:spPr>
              <a:xfrm rot="4271468">
                <a:off x="1894184" y="5014330"/>
                <a:ext cx="208462" cy="503800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7245" h="1507634">
                    <a:moveTo>
                      <a:pt x="347546" y="9212"/>
                    </a:moveTo>
                    <a:cubicBezTo>
                      <a:pt x="461374" y="-82333"/>
                      <a:pt x="730624" y="532864"/>
                      <a:pt x="746286" y="770094"/>
                    </a:cubicBezTo>
                    <a:cubicBezTo>
                      <a:pt x="761948" y="1007324"/>
                      <a:pt x="582610" y="1240612"/>
                      <a:pt x="441517" y="1432591"/>
                    </a:cubicBezTo>
                    <a:lnTo>
                      <a:pt x="382302" y="1507634"/>
                    </a:lnTo>
                    <a:lnTo>
                      <a:pt x="386498" y="1478618"/>
                    </a:lnTo>
                    <a:cubicBezTo>
                      <a:pt x="391163" y="1383641"/>
                      <a:pt x="342015" y="1293110"/>
                      <a:pt x="254767" y="1253349"/>
                    </a:cubicBezTo>
                    <a:cubicBezTo>
                      <a:pt x="196602" y="1226842"/>
                      <a:pt x="132516" y="1227919"/>
                      <a:pt x="75923" y="1251087"/>
                    </a:cubicBezTo>
                    <a:lnTo>
                      <a:pt x="65089" y="1256775"/>
                    </a:lnTo>
                    <a:lnTo>
                      <a:pt x="0" y="757443"/>
                    </a:lnTo>
                    <a:cubicBezTo>
                      <a:pt x="15862" y="629910"/>
                      <a:pt x="241307" y="-2384"/>
                      <a:pt x="347546" y="9212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348DAA11-965C-4F8A-BAB2-3310D2887685}"/>
                  </a:ext>
                </a:extLst>
              </p:cNvPr>
              <p:cNvSpPr/>
              <p:nvPr/>
            </p:nvSpPr>
            <p:spPr>
              <a:xfrm>
                <a:off x="1844208" y="4814888"/>
                <a:ext cx="2688507" cy="96678"/>
              </a:xfrm>
              <a:custGeom>
                <a:avLst/>
                <a:gdLst>
                  <a:gd name="connsiteX0" fmla="*/ 2665647 w 2688507"/>
                  <a:gd name="connsiteY0" fmla="*/ 16910 h 96678"/>
                  <a:gd name="connsiteX1" fmla="*/ 2688507 w 2688507"/>
                  <a:gd name="connsiteY1" fmla="*/ 48339 h 96678"/>
                  <a:gd name="connsiteX2" fmla="*/ 2665647 w 2688507"/>
                  <a:gd name="connsiteY2" fmla="*/ 79768 h 96678"/>
                  <a:gd name="connsiteX3" fmla="*/ 2642787 w 2688507"/>
                  <a:gd name="connsiteY3" fmla="*/ 48339 h 96678"/>
                  <a:gd name="connsiteX4" fmla="*/ 2665647 w 2688507"/>
                  <a:gd name="connsiteY4" fmla="*/ 16910 h 96678"/>
                  <a:gd name="connsiteX5" fmla="*/ 2470384 w 2688507"/>
                  <a:gd name="connsiteY5" fmla="*/ 16910 h 96678"/>
                  <a:gd name="connsiteX6" fmla="*/ 2493244 w 2688507"/>
                  <a:gd name="connsiteY6" fmla="*/ 48339 h 96678"/>
                  <a:gd name="connsiteX7" fmla="*/ 2470384 w 2688507"/>
                  <a:gd name="connsiteY7" fmla="*/ 79768 h 96678"/>
                  <a:gd name="connsiteX8" fmla="*/ 2447524 w 2688507"/>
                  <a:gd name="connsiteY8" fmla="*/ 48339 h 96678"/>
                  <a:gd name="connsiteX9" fmla="*/ 2470384 w 2688507"/>
                  <a:gd name="connsiteY9" fmla="*/ 16910 h 96678"/>
                  <a:gd name="connsiteX10" fmla="*/ 2227497 w 2688507"/>
                  <a:gd name="connsiteY10" fmla="*/ 16910 h 96678"/>
                  <a:gd name="connsiteX11" fmla="*/ 2250357 w 2688507"/>
                  <a:gd name="connsiteY11" fmla="*/ 48339 h 96678"/>
                  <a:gd name="connsiteX12" fmla="*/ 2227497 w 2688507"/>
                  <a:gd name="connsiteY12" fmla="*/ 79768 h 96678"/>
                  <a:gd name="connsiteX13" fmla="*/ 2204637 w 2688507"/>
                  <a:gd name="connsiteY13" fmla="*/ 48339 h 96678"/>
                  <a:gd name="connsiteX14" fmla="*/ 2227497 w 2688507"/>
                  <a:gd name="connsiteY14" fmla="*/ 16910 h 96678"/>
                  <a:gd name="connsiteX15" fmla="*/ 2002072 w 2688507"/>
                  <a:gd name="connsiteY15" fmla="*/ 0 h 96678"/>
                  <a:gd name="connsiteX16" fmla="*/ 2037231 w 2688507"/>
                  <a:gd name="connsiteY16" fmla="*/ 48339 h 96678"/>
                  <a:gd name="connsiteX17" fmla="*/ 2002072 w 2688507"/>
                  <a:gd name="connsiteY17" fmla="*/ 96678 h 96678"/>
                  <a:gd name="connsiteX18" fmla="*/ 1966913 w 2688507"/>
                  <a:gd name="connsiteY18" fmla="*/ 48339 h 96678"/>
                  <a:gd name="connsiteX19" fmla="*/ 2002072 w 2688507"/>
                  <a:gd name="connsiteY19" fmla="*/ 0 h 96678"/>
                  <a:gd name="connsiteX20" fmla="*/ 1806809 w 2688507"/>
                  <a:gd name="connsiteY20" fmla="*/ 0 h 96678"/>
                  <a:gd name="connsiteX21" fmla="*/ 1841968 w 2688507"/>
                  <a:gd name="connsiteY21" fmla="*/ 48339 h 96678"/>
                  <a:gd name="connsiteX22" fmla="*/ 1806809 w 2688507"/>
                  <a:gd name="connsiteY22" fmla="*/ 96678 h 96678"/>
                  <a:gd name="connsiteX23" fmla="*/ 1771650 w 2688507"/>
                  <a:gd name="connsiteY23" fmla="*/ 48339 h 96678"/>
                  <a:gd name="connsiteX24" fmla="*/ 1806809 w 2688507"/>
                  <a:gd name="connsiteY24" fmla="*/ 0 h 96678"/>
                  <a:gd name="connsiteX25" fmla="*/ 1563922 w 2688507"/>
                  <a:gd name="connsiteY25" fmla="*/ 0 h 96678"/>
                  <a:gd name="connsiteX26" fmla="*/ 1599081 w 2688507"/>
                  <a:gd name="connsiteY26" fmla="*/ 48339 h 96678"/>
                  <a:gd name="connsiteX27" fmla="*/ 1563922 w 2688507"/>
                  <a:gd name="connsiteY27" fmla="*/ 96678 h 96678"/>
                  <a:gd name="connsiteX28" fmla="*/ 1528763 w 2688507"/>
                  <a:gd name="connsiteY28" fmla="*/ 48339 h 96678"/>
                  <a:gd name="connsiteX29" fmla="*/ 1563922 w 2688507"/>
                  <a:gd name="connsiteY29" fmla="*/ 0 h 96678"/>
                  <a:gd name="connsiteX30" fmla="*/ 1368659 w 2688507"/>
                  <a:gd name="connsiteY30" fmla="*/ 0 h 96678"/>
                  <a:gd name="connsiteX31" fmla="*/ 1403818 w 2688507"/>
                  <a:gd name="connsiteY31" fmla="*/ 48339 h 96678"/>
                  <a:gd name="connsiteX32" fmla="*/ 1368659 w 2688507"/>
                  <a:gd name="connsiteY32" fmla="*/ 96678 h 96678"/>
                  <a:gd name="connsiteX33" fmla="*/ 1333500 w 2688507"/>
                  <a:gd name="connsiteY33" fmla="*/ 48339 h 96678"/>
                  <a:gd name="connsiteX34" fmla="*/ 1368659 w 2688507"/>
                  <a:gd name="connsiteY34" fmla="*/ 0 h 96678"/>
                  <a:gd name="connsiteX35" fmla="*/ 1087672 w 2688507"/>
                  <a:gd name="connsiteY35" fmla="*/ 0 h 96678"/>
                  <a:gd name="connsiteX36" fmla="*/ 1122831 w 2688507"/>
                  <a:gd name="connsiteY36" fmla="*/ 48339 h 96678"/>
                  <a:gd name="connsiteX37" fmla="*/ 1087672 w 2688507"/>
                  <a:gd name="connsiteY37" fmla="*/ 96678 h 96678"/>
                  <a:gd name="connsiteX38" fmla="*/ 1052513 w 2688507"/>
                  <a:gd name="connsiteY38" fmla="*/ 48339 h 96678"/>
                  <a:gd name="connsiteX39" fmla="*/ 1087672 w 2688507"/>
                  <a:gd name="connsiteY39" fmla="*/ 0 h 96678"/>
                  <a:gd name="connsiteX40" fmla="*/ 892409 w 2688507"/>
                  <a:gd name="connsiteY40" fmla="*/ 0 h 96678"/>
                  <a:gd name="connsiteX41" fmla="*/ 927568 w 2688507"/>
                  <a:gd name="connsiteY41" fmla="*/ 48339 h 96678"/>
                  <a:gd name="connsiteX42" fmla="*/ 892409 w 2688507"/>
                  <a:gd name="connsiteY42" fmla="*/ 96678 h 96678"/>
                  <a:gd name="connsiteX43" fmla="*/ 857250 w 2688507"/>
                  <a:gd name="connsiteY43" fmla="*/ 48339 h 96678"/>
                  <a:gd name="connsiteX44" fmla="*/ 892409 w 2688507"/>
                  <a:gd name="connsiteY44" fmla="*/ 0 h 96678"/>
                  <a:gd name="connsiteX45" fmla="*/ 649522 w 2688507"/>
                  <a:gd name="connsiteY45" fmla="*/ 0 h 96678"/>
                  <a:gd name="connsiteX46" fmla="*/ 684681 w 2688507"/>
                  <a:gd name="connsiteY46" fmla="*/ 48339 h 96678"/>
                  <a:gd name="connsiteX47" fmla="*/ 649522 w 2688507"/>
                  <a:gd name="connsiteY47" fmla="*/ 96678 h 96678"/>
                  <a:gd name="connsiteX48" fmla="*/ 614363 w 2688507"/>
                  <a:gd name="connsiteY48" fmla="*/ 48339 h 96678"/>
                  <a:gd name="connsiteX49" fmla="*/ 649522 w 2688507"/>
                  <a:gd name="connsiteY49" fmla="*/ 0 h 96678"/>
                  <a:gd name="connsiteX50" fmla="*/ 454259 w 2688507"/>
                  <a:gd name="connsiteY50" fmla="*/ 0 h 96678"/>
                  <a:gd name="connsiteX51" fmla="*/ 489418 w 2688507"/>
                  <a:gd name="connsiteY51" fmla="*/ 48339 h 96678"/>
                  <a:gd name="connsiteX52" fmla="*/ 454259 w 2688507"/>
                  <a:gd name="connsiteY52" fmla="*/ 96678 h 96678"/>
                  <a:gd name="connsiteX53" fmla="*/ 419100 w 2688507"/>
                  <a:gd name="connsiteY53" fmla="*/ 48339 h 96678"/>
                  <a:gd name="connsiteX54" fmla="*/ 454259 w 2688507"/>
                  <a:gd name="connsiteY54" fmla="*/ 0 h 96678"/>
                  <a:gd name="connsiteX55" fmla="*/ 230422 w 2688507"/>
                  <a:gd name="connsiteY55" fmla="*/ 0 h 96678"/>
                  <a:gd name="connsiteX56" fmla="*/ 265581 w 2688507"/>
                  <a:gd name="connsiteY56" fmla="*/ 48339 h 96678"/>
                  <a:gd name="connsiteX57" fmla="*/ 230422 w 2688507"/>
                  <a:gd name="connsiteY57" fmla="*/ 96678 h 96678"/>
                  <a:gd name="connsiteX58" fmla="*/ 195263 w 2688507"/>
                  <a:gd name="connsiteY58" fmla="*/ 48339 h 96678"/>
                  <a:gd name="connsiteX59" fmla="*/ 230422 w 2688507"/>
                  <a:gd name="connsiteY59" fmla="*/ 0 h 96678"/>
                  <a:gd name="connsiteX60" fmla="*/ 35159 w 2688507"/>
                  <a:gd name="connsiteY60" fmla="*/ 0 h 96678"/>
                  <a:gd name="connsiteX61" fmla="*/ 70318 w 2688507"/>
                  <a:gd name="connsiteY61" fmla="*/ 48339 h 96678"/>
                  <a:gd name="connsiteX62" fmla="*/ 35159 w 2688507"/>
                  <a:gd name="connsiteY62" fmla="*/ 96678 h 96678"/>
                  <a:gd name="connsiteX63" fmla="*/ 0 w 2688507"/>
                  <a:gd name="connsiteY63" fmla="*/ 48339 h 96678"/>
                  <a:gd name="connsiteX64" fmla="*/ 35159 w 2688507"/>
                  <a:gd name="connsiteY64" fmla="*/ 0 h 96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688507" h="96678">
                    <a:moveTo>
                      <a:pt x="2665647" y="16910"/>
                    </a:moveTo>
                    <a:cubicBezTo>
                      <a:pt x="2678272" y="16910"/>
                      <a:pt x="2688507" y="30981"/>
                      <a:pt x="2688507" y="48339"/>
                    </a:cubicBezTo>
                    <a:cubicBezTo>
                      <a:pt x="2688507" y="65697"/>
                      <a:pt x="2678272" y="79768"/>
                      <a:pt x="2665647" y="79768"/>
                    </a:cubicBezTo>
                    <a:cubicBezTo>
                      <a:pt x="2653022" y="79768"/>
                      <a:pt x="2642787" y="65697"/>
                      <a:pt x="2642787" y="48339"/>
                    </a:cubicBezTo>
                    <a:cubicBezTo>
                      <a:pt x="2642787" y="30981"/>
                      <a:pt x="2653022" y="16910"/>
                      <a:pt x="2665647" y="16910"/>
                    </a:cubicBezTo>
                    <a:close/>
                    <a:moveTo>
                      <a:pt x="2470384" y="16910"/>
                    </a:moveTo>
                    <a:cubicBezTo>
                      <a:pt x="2483009" y="16910"/>
                      <a:pt x="2493244" y="30981"/>
                      <a:pt x="2493244" y="48339"/>
                    </a:cubicBezTo>
                    <a:cubicBezTo>
                      <a:pt x="2493244" y="65697"/>
                      <a:pt x="2483009" y="79768"/>
                      <a:pt x="2470384" y="79768"/>
                    </a:cubicBezTo>
                    <a:cubicBezTo>
                      <a:pt x="2457759" y="79768"/>
                      <a:pt x="2447524" y="65697"/>
                      <a:pt x="2447524" y="48339"/>
                    </a:cubicBezTo>
                    <a:cubicBezTo>
                      <a:pt x="2447524" y="30981"/>
                      <a:pt x="2457759" y="16910"/>
                      <a:pt x="2470384" y="16910"/>
                    </a:cubicBezTo>
                    <a:close/>
                    <a:moveTo>
                      <a:pt x="2227497" y="16910"/>
                    </a:moveTo>
                    <a:cubicBezTo>
                      <a:pt x="2240122" y="16910"/>
                      <a:pt x="2250357" y="30981"/>
                      <a:pt x="2250357" y="48339"/>
                    </a:cubicBezTo>
                    <a:cubicBezTo>
                      <a:pt x="2250357" y="65697"/>
                      <a:pt x="2240122" y="79768"/>
                      <a:pt x="2227497" y="79768"/>
                    </a:cubicBezTo>
                    <a:cubicBezTo>
                      <a:pt x="2214872" y="79768"/>
                      <a:pt x="2204637" y="65697"/>
                      <a:pt x="2204637" y="48339"/>
                    </a:cubicBezTo>
                    <a:cubicBezTo>
                      <a:pt x="2204637" y="30981"/>
                      <a:pt x="2214872" y="16910"/>
                      <a:pt x="2227497" y="16910"/>
                    </a:cubicBezTo>
                    <a:close/>
                    <a:moveTo>
                      <a:pt x="2002072" y="0"/>
                    </a:moveTo>
                    <a:cubicBezTo>
                      <a:pt x="2021490" y="0"/>
                      <a:pt x="2037231" y="21642"/>
                      <a:pt x="2037231" y="48339"/>
                    </a:cubicBezTo>
                    <a:cubicBezTo>
                      <a:pt x="2037231" y="75036"/>
                      <a:pt x="2021490" y="96678"/>
                      <a:pt x="2002072" y="96678"/>
                    </a:cubicBezTo>
                    <a:cubicBezTo>
                      <a:pt x="1982654" y="96678"/>
                      <a:pt x="1966913" y="75036"/>
                      <a:pt x="1966913" y="48339"/>
                    </a:cubicBezTo>
                    <a:cubicBezTo>
                      <a:pt x="1966913" y="21642"/>
                      <a:pt x="1982654" y="0"/>
                      <a:pt x="2002072" y="0"/>
                    </a:cubicBezTo>
                    <a:close/>
                    <a:moveTo>
                      <a:pt x="1806809" y="0"/>
                    </a:moveTo>
                    <a:cubicBezTo>
                      <a:pt x="1826227" y="0"/>
                      <a:pt x="1841968" y="21642"/>
                      <a:pt x="1841968" y="48339"/>
                    </a:cubicBezTo>
                    <a:cubicBezTo>
                      <a:pt x="1841968" y="75036"/>
                      <a:pt x="1826227" y="96678"/>
                      <a:pt x="1806809" y="96678"/>
                    </a:cubicBezTo>
                    <a:cubicBezTo>
                      <a:pt x="1787391" y="96678"/>
                      <a:pt x="1771650" y="75036"/>
                      <a:pt x="1771650" y="48339"/>
                    </a:cubicBezTo>
                    <a:cubicBezTo>
                      <a:pt x="1771650" y="21642"/>
                      <a:pt x="1787391" y="0"/>
                      <a:pt x="1806809" y="0"/>
                    </a:cubicBezTo>
                    <a:close/>
                    <a:moveTo>
                      <a:pt x="1563922" y="0"/>
                    </a:moveTo>
                    <a:cubicBezTo>
                      <a:pt x="1583340" y="0"/>
                      <a:pt x="1599081" y="21642"/>
                      <a:pt x="1599081" y="48339"/>
                    </a:cubicBezTo>
                    <a:cubicBezTo>
                      <a:pt x="1599081" y="75036"/>
                      <a:pt x="1583340" y="96678"/>
                      <a:pt x="1563922" y="96678"/>
                    </a:cubicBezTo>
                    <a:cubicBezTo>
                      <a:pt x="1544504" y="96678"/>
                      <a:pt x="1528763" y="75036"/>
                      <a:pt x="1528763" y="48339"/>
                    </a:cubicBezTo>
                    <a:cubicBezTo>
                      <a:pt x="1528763" y="21642"/>
                      <a:pt x="1544504" y="0"/>
                      <a:pt x="1563922" y="0"/>
                    </a:cubicBezTo>
                    <a:close/>
                    <a:moveTo>
                      <a:pt x="1368659" y="0"/>
                    </a:moveTo>
                    <a:cubicBezTo>
                      <a:pt x="1388077" y="0"/>
                      <a:pt x="1403818" y="21642"/>
                      <a:pt x="1403818" y="48339"/>
                    </a:cubicBezTo>
                    <a:cubicBezTo>
                      <a:pt x="1403818" y="75036"/>
                      <a:pt x="1388077" y="96678"/>
                      <a:pt x="1368659" y="96678"/>
                    </a:cubicBezTo>
                    <a:cubicBezTo>
                      <a:pt x="1349241" y="96678"/>
                      <a:pt x="1333500" y="75036"/>
                      <a:pt x="1333500" y="48339"/>
                    </a:cubicBezTo>
                    <a:cubicBezTo>
                      <a:pt x="1333500" y="21642"/>
                      <a:pt x="1349241" y="0"/>
                      <a:pt x="1368659" y="0"/>
                    </a:cubicBezTo>
                    <a:close/>
                    <a:moveTo>
                      <a:pt x="1087672" y="0"/>
                    </a:moveTo>
                    <a:cubicBezTo>
                      <a:pt x="1107090" y="0"/>
                      <a:pt x="1122831" y="21642"/>
                      <a:pt x="1122831" y="48339"/>
                    </a:cubicBezTo>
                    <a:cubicBezTo>
                      <a:pt x="1122831" y="75036"/>
                      <a:pt x="1107090" y="96678"/>
                      <a:pt x="1087672" y="96678"/>
                    </a:cubicBezTo>
                    <a:cubicBezTo>
                      <a:pt x="1068254" y="96678"/>
                      <a:pt x="1052513" y="75036"/>
                      <a:pt x="1052513" y="48339"/>
                    </a:cubicBezTo>
                    <a:cubicBezTo>
                      <a:pt x="1052513" y="21642"/>
                      <a:pt x="1068254" y="0"/>
                      <a:pt x="1087672" y="0"/>
                    </a:cubicBezTo>
                    <a:close/>
                    <a:moveTo>
                      <a:pt x="892409" y="0"/>
                    </a:moveTo>
                    <a:cubicBezTo>
                      <a:pt x="911827" y="0"/>
                      <a:pt x="927568" y="21642"/>
                      <a:pt x="927568" y="48339"/>
                    </a:cubicBezTo>
                    <a:cubicBezTo>
                      <a:pt x="927568" y="75036"/>
                      <a:pt x="911827" y="96678"/>
                      <a:pt x="892409" y="96678"/>
                    </a:cubicBezTo>
                    <a:cubicBezTo>
                      <a:pt x="872991" y="96678"/>
                      <a:pt x="857250" y="75036"/>
                      <a:pt x="857250" y="48339"/>
                    </a:cubicBezTo>
                    <a:cubicBezTo>
                      <a:pt x="857250" y="21642"/>
                      <a:pt x="872991" y="0"/>
                      <a:pt x="892409" y="0"/>
                    </a:cubicBezTo>
                    <a:close/>
                    <a:moveTo>
                      <a:pt x="649522" y="0"/>
                    </a:moveTo>
                    <a:cubicBezTo>
                      <a:pt x="668940" y="0"/>
                      <a:pt x="684681" y="21642"/>
                      <a:pt x="684681" y="48339"/>
                    </a:cubicBezTo>
                    <a:cubicBezTo>
                      <a:pt x="684681" y="75036"/>
                      <a:pt x="668940" y="96678"/>
                      <a:pt x="649522" y="96678"/>
                    </a:cubicBezTo>
                    <a:cubicBezTo>
                      <a:pt x="630104" y="96678"/>
                      <a:pt x="614363" y="75036"/>
                      <a:pt x="614363" y="48339"/>
                    </a:cubicBezTo>
                    <a:cubicBezTo>
                      <a:pt x="614363" y="21642"/>
                      <a:pt x="630104" y="0"/>
                      <a:pt x="649522" y="0"/>
                    </a:cubicBezTo>
                    <a:close/>
                    <a:moveTo>
                      <a:pt x="454259" y="0"/>
                    </a:moveTo>
                    <a:cubicBezTo>
                      <a:pt x="473677" y="0"/>
                      <a:pt x="489418" y="21642"/>
                      <a:pt x="489418" y="48339"/>
                    </a:cubicBezTo>
                    <a:cubicBezTo>
                      <a:pt x="489418" y="75036"/>
                      <a:pt x="473677" y="96678"/>
                      <a:pt x="454259" y="96678"/>
                    </a:cubicBezTo>
                    <a:cubicBezTo>
                      <a:pt x="434841" y="96678"/>
                      <a:pt x="419100" y="75036"/>
                      <a:pt x="419100" y="48339"/>
                    </a:cubicBezTo>
                    <a:cubicBezTo>
                      <a:pt x="419100" y="21642"/>
                      <a:pt x="434841" y="0"/>
                      <a:pt x="454259" y="0"/>
                    </a:cubicBezTo>
                    <a:close/>
                    <a:moveTo>
                      <a:pt x="230422" y="0"/>
                    </a:moveTo>
                    <a:cubicBezTo>
                      <a:pt x="249840" y="0"/>
                      <a:pt x="265581" y="21642"/>
                      <a:pt x="265581" y="48339"/>
                    </a:cubicBezTo>
                    <a:cubicBezTo>
                      <a:pt x="265581" y="75036"/>
                      <a:pt x="249840" y="96678"/>
                      <a:pt x="230422" y="96678"/>
                    </a:cubicBezTo>
                    <a:cubicBezTo>
                      <a:pt x="211004" y="96678"/>
                      <a:pt x="195263" y="75036"/>
                      <a:pt x="195263" y="48339"/>
                    </a:cubicBezTo>
                    <a:cubicBezTo>
                      <a:pt x="195263" y="21642"/>
                      <a:pt x="211004" y="0"/>
                      <a:pt x="230422" y="0"/>
                    </a:cubicBezTo>
                    <a:close/>
                    <a:moveTo>
                      <a:pt x="35159" y="0"/>
                    </a:moveTo>
                    <a:cubicBezTo>
                      <a:pt x="54577" y="0"/>
                      <a:pt x="70318" y="21642"/>
                      <a:pt x="70318" y="48339"/>
                    </a:cubicBezTo>
                    <a:cubicBezTo>
                      <a:pt x="70318" y="75036"/>
                      <a:pt x="54577" y="96678"/>
                      <a:pt x="35159" y="96678"/>
                    </a:cubicBezTo>
                    <a:cubicBezTo>
                      <a:pt x="15741" y="96678"/>
                      <a:pt x="0" y="75036"/>
                      <a:pt x="0" y="48339"/>
                    </a:cubicBezTo>
                    <a:cubicBezTo>
                      <a:pt x="0" y="21642"/>
                      <a:pt x="15741" y="0"/>
                      <a:pt x="35159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8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F19BBBB7-A4A8-40C1-8403-AA656FC8C333}"/>
              </a:ext>
            </a:extLst>
          </p:cNvPr>
          <p:cNvGrpSpPr/>
          <p:nvPr/>
        </p:nvGrpSpPr>
        <p:grpSpPr>
          <a:xfrm>
            <a:off x="3851710" y="3923837"/>
            <a:ext cx="2241214" cy="2352575"/>
            <a:chOff x="1814513" y="2904017"/>
            <a:chExt cx="3313112" cy="3477733"/>
          </a:xfrm>
        </p:grpSpPr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6A14F632-A23D-4622-B98D-9E180157C897}"/>
                </a:ext>
              </a:extLst>
            </p:cNvPr>
            <p:cNvSpPr/>
            <p:nvPr/>
          </p:nvSpPr>
          <p:spPr>
            <a:xfrm>
              <a:off x="1873250" y="4997450"/>
              <a:ext cx="2222500" cy="1384300"/>
            </a:xfrm>
            <a:custGeom>
              <a:avLst/>
              <a:gdLst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787400 w 2222500"/>
                <a:gd name="connsiteY12" fmla="*/ 1111250 h 1384300"/>
                <a:gd name="connsiteX13" fmla="*/ 787400 w 2222500"/>
                <a:gd name="connsiteY13" fmla="*/ 965200 h 1384300"/>
                <a:gd name="connsiteX14" fmla="*/ 698500 w 2222500"/>
                <a:gd name="connsiteY14" fmla="*/ 863600 h 1384300"/>
                <a:gd name="connsiteX15" fmla="*/ 622300 w 2222500"/>
                <a:gd name="connsiteY15" fmla="*/ 89535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787400 w 2222500"/>
                <a:gd name="connsiteY13" fmla="*/ 965200 h 1384300"/>
                <a:gd name="connsiteX14" fmla="*/ 698500 w 2222500"/>
                <a:gd name="connsiteY14" fmla="*/ 863600 h 1384300"/>
                <a:gd name="connsiteX15" fmla="*/ 622300 w 2222500"/>
                <a:gd name="connsiteY15" fmla="*/ 89535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698500 w 2222500"/>
                <a:gd name="connsiteY14" fmla="*/ 863600 h 1384300"/>
                <a:gd name="connsiteX15" fmla="*/ 622300 w 2222500"/>
                <a:gd name="connsiteY15" fmla="*/ 89535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22300 w 2222500"/>
                <a:gd name="connsiteY15" fmla="*/ 89535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84200 w 2222500"/>
                <a:gd name="connsiteY16" fmla="*/ 98425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84200 w 2222500"/>
                <a:gd name="connsiteY16" fmla="*/ 984250 h 1384300"/>
                <a:gd name="connsiteX17" fmla="*/ 374650 w 2222500"/>
                <a:gd name="connsiteY17" fmla="*/ 73025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30200 w 2222500"/>
                <a:gd name="connsiteY18" fmla="*/ 552450 h 1384300"/>
                <a:gd name="connsiteX19" fmla="*/ 368300 w 2222500"/>
                <a:gd name="connsiteY19" fmla="*/ 59690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30200 w 2222500"/>
                <a:gd name="connsiteY18" fmla="*/ 552450 h 1384300"/>
                <a:gd name="connsiteX19" fmla="*/ 29845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68300 w 2222500"/>
                <a:gd name="connsiteY18" fmla="*/ 609600 h 1384300"/>
                <a:gd name="connsiteX19" fmla="*/ 29845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93700 w 2222500"/>
                <a:gd name="connsiteY18" fmla="*/ 635000 h 1384300"/>
                <a:gd name="connsiteX19" fmla="*/ 29845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93700 w 2222500"/>
                <a:gd name="connsiteY18" fmla="*/ 635000 h 1384300"/>
                <a:gd name="connsiteX19" fmla="*/ 349250 w 2222500"/>
                <a:gd name="connsiteY19" fmla="*/ 57150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93700 w 2222500"/>
                <a:gd name="connsiteY18" fmla="*/ 635000 h 1384300"/>
                <a:gd name="connsiteX19" fmla="*/ 349250 w 2222500"/>
                <a:gd name="connsiteY19" fmla="*/ 571500 h 1384300"/>
                <a:gd name="connsiteX20" fmla="*/ 234950 w 2222500"/>
                <a:gd name="connsiteY20" fmla="*/ 57785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22500" h="1384300">
                  <a:moveTo>
                    <a:pt x="139700" y="0"/>
                  </a:moveTo>
                  <a:lnTo>
                    <a:pt x="1327753" y="926886"/>
                  </a:lnTo>
                  <a:lnTo>
                    <a:pt x="2222500" y="609600"/>
                  </a:lnTo>
                  <a:lnTo>
                    <a:pt x="2184400" y="863600"/>
                  </a:lnTo>
                  <a:lnTo>
                    <a:pt x="2057400" y="1003300"/>
                  </a:lnTo>
                  <a:lnTo>
                    <a:pt x="1866900" y="984250"/>
                  </a:lnTo>
                  <a:lnTo>
                    <a:pt x="1784350" y="1060450"/>
                  </a:lnTo>
                  <a:lnTo>
                    <a:pt x="1739900" y="1225550"/>
                  </a:lnTo>
                  <a:lnTo>
                    <a:pt x="1485900" y="1384300"/>
                  </a:lnTo>
                  <a:lnTo>
                    <a:pt x="1365250" y="1384300"/>
                  </a:lnTo>
                  <a:lnTo>
                    <a:pt x="1197610" y="1358900"/>
                  </a:lnTo>
                  <a:lnTo>
                    <a:pt x="1073150" y="1358900"/>
                  </a:lnTo>
                  <a:lnTo>
                    <a:pt x="927100" y="1231900"/>
                  </a:lnTo>
                  <a:lnTo>
                    <a:pt x="914400" y="1085850"/>
                  </a:lnTo>
                  <a:lnTo>
                    <a:pt x="755650" y="965200"/>
                  </a:lnTo>
                  <a:lnTo>
                    <a:pt x="679450" y="977900"/>
                  </a:lnTo>
                  <a:lnTo>
                    <a:pt x="590550" y="977900"/>
                  </a:lnTo>
                  <a:lnTo>
                    <a:pt x="374650" y="730250"/>
                  </a:lnTo>
                  <a:lnTo>
                    <a:pt x="393700" y="635000"/>
                  </a:lnTo>
                  <a:lnTo>
                    <a:pt x="349250" y="571500"/>
                  </a:lnTo>
                  <a:lnTo>
                    <a:pt x="234950" y="577850"/>
                  </a:lnTo>
                  <a:lnTo>
                    <a:pt x="107950" y="438150"/>
                  </a:lnTo>
                  <a:lnTo>
                    <a:pt x="69850" y="374650"/>
                  </a:lnTo>
                  <a:lnTo>
                    <a:pt x="0" y="57150"/>
                  </a:lnTo>
                  <a:lnTo>
                    <a:pt x="139700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188EB86F-E3B6-4355-9E3C-A4E9EDFE1C66}"/>
                </a:ext>
              </a:extLst>
            </p:cNvPr>
            <p:cNvSpPr/>
            <p:nvPr/>
          </p:nvSpPr>
          <p:spPr>
            <a:xfrm>
              <a:off x="2990850" y="4438650"/>
              <a:ext cx="1152525" cy="857250"/>
            </a:xfrm>
            <a:custGeom>
              <a:avLst/>
              <a:gdLst>
                <a:gd name="connsiteX0" fmla="*/ 0 w 1152525"/>
                <a:gd name="connsiteY0" fmla="*/ 33338 h 857250"/>
                <a:gd name="connsiteX1" fmla="*/ 133350 w 1152525"/>
                <a:gd name="connsiteY1" fmla="*/ 0 h 857250"/>
                <a:gd name="connsiteX2" fmla="*/ 1152525 w 1152525"/>
                <a:gd name="connsiteY2" fmla="*/ 742950 h 857250"/>
                <a:gd name="connsiteX3" fmla="*/ 1076325 w 1152525"/>
                <a:gd name="connsiteY3" fmla="*/ 857250 h 857250"/>
                <a:gd name="connsiteX4" fmla="*/ 0 w 1152525"/>
                <a:gd name="connsiteY4" fmla="*/ 33338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525" h="857250">
                  <a:moveTo>
                    <a:pt x="0" y="33338"/>
                  </a:moveTo>
                  <a:lnTo>
                    <a:pt x="133350" y="0"/>
                  </a:lnTo>
                  <a:lnTo>
                    <a:pt x="1152525" y="742950"/>
                  </a:lnTo>
                  <a:lnTo>
                    <a:pt x="1076325" y="857250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DF3FA0D1-4B61-4CE0-857D-C267BA4E3F7A}"/>
                </a:ext>
              </a:extLst>
            </p:cNvPr>
            <p:cNvSpPr/>
            <p:nvPr/>
          </p:nvSpPr>
          <p:spPr>
            <a:xfrm>
              <a:off x="2925763" y="2904017"/>
              <a:ext cx="2201862" cy="2407280"/>
            </a:xfrm>
            <a:custGeom>
              <a:avLst/>
              <a:gdLst>
                <a:gd name="connsiteX0" fmla="*/ 23812 w 2119312"/>
                <a:gd name="connsiteY0" fmla="*/ 1395412 h 2319337"/>
                <a:gd name="connsiteX1" fmla="*/ 1304925 w 2119312"/>
                <a:gd name="connsiteY1" fmla="*/ 2319337 h 2319337"/>
                <a:gd name="connsiteX2" fmla="*/ 1438275 w 2119312"/>
                <a:gd name="connsiteY2" fmla="*/ 2319337 h 2319337"/>
                <a:gd name="connsiteX3" fmla="*/ 1828800 w 2119312"/>
                <a:gd name="connsiteY3" fmla="*/ 1947862 h 2319337"/>
                <a:gd name="connsiteX4" fmla="*/ 2119312 w 2119312"/>
                <a:gd name="connsiteY4" fmla="*/ 1181100 h 2319337"/>
                <a:gd name="connsiteX5" fmla="*/ 2119312 w 2119312"/>
                <a:gd name="connsiteY5" fmla="*/ 1019175 h 2319337"/>
                <a:gd name="connsiteX6" fmla="*/ 561975 w 2119312"/>
                <a:gd name="connsiteY6" fmla="*/ 0 h 2319337"/>
                <a:gd name="connsiteX7" fmla="*/ 395287 w 2119312"/>
                <a:gd name="connsiteY7" fmla="*/ 19050 h 2319337"/>
                <a:gd name="connsiteX8" fmla="*/ 0 w 2119312"/>
                <a:gd name="connsiteY8" fmla="*/ 1019175 h 2319337"/>
                <a:gd name="connsiteX9" fmla="*/ 23812 w 2119312"/>
                <a:gd name="connsiteY9" fmla="*/ 1395412 h 2319337"/>
                <a:gd name="connsiteX0" fmla="*/ 23812 w 2119312"/>
                <a:gd name="connsiteY0" fmla="*/ 1398504 h 2322429"/>
                <a:gd name="connsiteX1" fmla="*/ 1304925 w 2119312"/>
                <a:gd name="connsiteY1" fmla="*/ 2322429 h 2322429"/>
                <a:gd name="connsiteX2" fmla="*/ 1438275 w 2119312"/>
                <a:gd name="connsiteY2" fmla="*/ 2322429 h 2322429"/>
                <a:gd name="connsiteX3" fmla="*/ 1828800 w 2119312"/>
                <a:gd name="connsiteY3" fmla="*/ 1950954 h 2322429"/>
                <a:gd name="connsiteX4" fmla="*/ 2119312 w 2119312"/>
                <a:gd name="connsiteY4" fmla="*/ 1184192 h 2322429"/>
                <a:gd name="connsiteX5" fmla="*/ 2119312 w 2119312"/>
                <a:gd name="connsiteY5" fmla="*/ 1022267 h 2322429"/>
                <a:gd name="connsiteX6" fmla="*/ 592891 w 2119312"/>
                <a:gd name="connsiteY6" fmla="*/ 0 h 2322429"/>
                <a:gd name="connsiteX7" fmla="*/ 395287 w 2119312"/>
                <a:gd name="connsiteY7" fmla="*/ 22142 h 2322429"/>
                <a:gd name="connsiteX8" fmla="*/ 0 w 2119312"/>
                <a:gd name="connsiteY8" fmla="*/ 1022267 h 2322429"/>
                <a:gd name="connsiteX9" fmla="*/ 23812 w 2119312"/>
                <a:gd name="connsiteY9" fmla="*/ 1398504 h 2322429"/>
                <a:gd name="connsiteX0" fmla="*/ 23812 w 2125495"/>
                <a:gd name="connsiteY0" fmla="*/ 1398504 h 2322429"/>
                <a:gd name="connsiteX1" fmla="*/ 1304925 w 2125495"/>
                <a:gd name="connsiteY1" fmla="*/ 2322429 h 2322429"/>
                <a:gd name="connsiteX2" fmla="*/ 1438275 w 2125495"/>
                <a:gd name="connsiteY2" fmla="*/ 2322429 h 2322429"/>
                <a:gd name="connsiteX3" fmla="*/ 1828800 w 2125495"/>
                <a:gd name="connsiteY3" fmla="*/ 1950954 h 2322429"/>
                <a:gd name="connsiteX4" fmla="*/ 2119312 w 2125495"/>
                <a:gd name="connsiteY4" fmla="*/ 1184192 h 2322429"/>
                <a:gd name="connsiteX5" fmla="*/ 2125495 w 2125495"/>
                <a:gd name="connsiteY5" fmla="*/ 1000625 h 2322429"/>
                <a:gd name="connsiteX6" fmla="*/ 592891 w 2125495"/>
                <a:gd name="connsiteY6" fmla="*/ 0 h 2322429"/>
                <a:gd name="connsiteX7" fmla="*/ 395287 w 2125495"/>
                <a:gd name="connsiteY7" fmla="*/ 22142 h 2322429"/>
                <a:gd name="connsiteX8" fmla="*/ 0 w 2125495"/>
                <a:gd name="connsiteY8" fmla="*/ 1022267 h 2322429"/>
                <a:gd name="connsiteX9" fmla="*/ 23812 w 2125495"/>
                <a:gd name="connsiteY9" fmla="*/ 1398504 h 2322429"/>
                <a:gd name="connsiteX0" fmla="*/ 23812 w 2125495"/>
                <a:gd name="connsiteY0" fmla="*/ 1398504 h 2322429"/>
                <a:gd name="connsiteX1" fmla="*/ 1304925 w 2125495"/>
                <a:gd name="connsiteY1" fmla="*/ 2322429 h 2322429"/>
                <a:gd name="connsiteX2" fmla="*/ 1438275 w 2125495"/>
                <a:gd name="connsiteY2" fmla="*/ 2322429 h 2322429"/>
                <a:gd name="connsiteX3" fmla="*/ 1828800 w 2125495"/>
                <a:gd name="connsiteY3" fmla="*/ 1950954 h 2322429"/>
                <a:gd name="connsiteX4" fmla="*/ 2119312 w 2125495"/>
                <a:gd name="connsiteY4" fmla="*/ 1184192 h 2322429"/>
                <a:gd name="connsiteX5" fmla="*/ 2125495 w 2125495"/>
                <a:gd name="connsiteY5" fmla="*/ 1000625 h 2322429"/>
                <a:gd name="connsiteX6" fmla="*/ 592891 w 2125495"/>
                <a:gd name="connsiteY6" fmla="*/ 0 h 2322429"/>
                <a:gd name="connsiteX7" fmla="*/ 395287 w 2125495"/>
                <a:gd name="connsiteY7" fmla="*/ 22142 h 2322429"/>
                <a:gd name="connsiteX8" fmla="*/ 0 w 2125495"/>
                <a:gd name="connsiteY8" fmla="*/ 1022267 h 2322429"/>
                <a:gd name="connsiteX9" fmla="*/ 23812 w 2125495"/>
                <a:gd name="connsiteY9" fmla="*/ 1398504 h 2322429"/>
                <a:gd name="connsiteX0" fmla="*/ 23812 w 2131678"/>
                <a:gd name="connsiteY0" fmla="*/ 1398504 h 2322429"/>
                <a:gd name="connsiteX1" fmla="*/ 1304925 w 2131678"/>
                <a:gd name="connsiteY1" fmla="*/ 2322429 h 2322429"/>
                <a:gd name="connsiteX2" fmla="*/ 1438275 w 2131678"/>
                <a:gd name="connsiteY2" fmla="*/ 2322429 h 2322429"/>
                <a:gd name="connsiteX3" fmla="*/ 1828800 w 2131678"/>
                <a:gd name="connsiteY3" fmla="*/ 1950954 h 2322429"/>
                <a:gd name="connsiteX4" fmla="*/ 2131678 w 2131678"/>
                <a:gd name="connsiteY4" fmla="*/ 1187284 h 2322429"/>
                <a:gd name="connsiteX5" fmla="*/ 2125495 w 2131678"/>
                <a:gd name="connsiteY5" fmla="*/ 1000625 h 2322429"/>
                <a:gd name="connsiteX6" fmla="*/ 592891 w 2131678"/>
                <a:gd name="connsiteY6" fmla="*/ 0 h 2322429"/>
                <a:gd name="connsiteX7" fmla="*/ 395287 w 2131678"/>
                <a:gd name="connsiteY7" fmla="*/ 22142 h 2322429"/>
                <a:gd name="connsiteX8" fmla="*/ 0 w 2131678"/>
                <a:gd name="connsiteY8" fmla="*/ 1022267 h 2322429"/>
                <a:gd name="connsiteX9" fmla="*/ 23812 w 2131678"/>
                <a:gd name="connsiteY9" fmla="*/ 1398504 h 2322429"/>
                <a:gd name="connsiteX0" fmla="*/ 23812 w 2131678"/>
                <a:gd name="connsiteY0" fmla="*/ 1398504 h 2322429"/>
                <a:gd name="connsiteX1" fmla="*/ 1304925 w 2131678"/>
                <a:gd name="connsiteY1" fmla="*/ 2322429 h 2322429"/>
                <a:gd name="connsiteX2" fmla="*/ 1438275 w 2131678"/>
                <a:gd name="connsiteY2" fmla="*/ 2322429 h 2322429"/>
                <a:gd name="connsiteX3" fmla="*/ 1838074 w 2131678"/>
                <a:gd name="connsiteY3" fmla="*/ 1957137 h 2322429"/>
                <a:gd name="connsiteX4" fmla="*/ 2131678 w 2131678"/>
                <a:gd name="connsiteY4" fmla="*/ 1187284 h 2322429"/>
                <a:gd name="connsiteX5" fmla="*/ 2125495 w 2131678"/>
                <a:gd name="connsiteY5" fmla="*/ 1000625 h 2322429"/>
                <a:gd name="connsiteX6" fmla="*/ 592891 w 2131678"/>
                <a:gd name="connsiteY6" fmla="*/ 0 h 2322429"/>
                <a:gd name="connsiteX7" fmla="*/ 395287 w 2131678"/>
                <a:gd name="connsiteY7" fmla="*/ 22142 h 2322429"/>
                <a:gd name="connsiteX8" fmla="*/ 0 w 2131678"/>
                <a:gd name="connsiteY8" fmla="*/ 1022267 h 2322429"/>
                <a:gd name="connsiteX9" fmla="*/ 23812 w 2131678"/>
                <a:gd name="connsiteY9" fmla="*/ 1398504 h 2322429"/>
                <a:gd name="connsiteX0" fmla="*/ 23812 w 2131678"/>
                <a:gd name="connsiteY0" fmla="*/ 1398504 h 2334796"/>
                <a:gd name="connsiteX1" fmla="*/ 1304925 w 2131678"/>
                <a:gd name="connsiteY1" fmla="*/ 2322429 h 2334796"/>
                <a:gd name="connsiteX2" fmla="*/ 1444458 w 2131678"/>
                <a:gd name="connsiteY2" fmla="*/ 2334796 h 2334796"/>
                <a:gd name="connsiteX3" fmla="*/ 1838074 w 2131678"/>
                <a:gd name="connsiteY3" fmla="*/ 1957137 h 2334796"/>
                <a:gd name="connsiteX4" fmla="*/ 2131678 w 2131678"/>
                <a:gd name="connsiteY4" fmla="*/ 1187284 h 2334796"/>
                <a:gd name="connsiteX5" fmla="*/ 2125495 w 2131678"/>
                <a:gd name="connsiteY5" fmla="*/ 1000625 h 2334796"/>
                <a:gd name="connsiteX6" fmla="*/ 592891 w 2131678"/>
                <a:gd name="connsiteY6" fmla="*/ 0 h 2334796"/>
                <a:gd name="connsiteX7" fmla="*/ 395287 w 2131678"/>
                <a:gd name="connsiteY7" fmla="*/ 22142 h 2334796"/>
                <a:gd name="connsiteX8" fmla="*/ 0 w 2131678"/>
                <a:gd name="connsiteY8" fmla="*/ 1022267 h 2334796"/>
                <a:gd name="connsiteX9" fmla="*/ 23812 w 2131678"/>
                <a:gd name="connsiteY9" fmla="*/ 1398504 h 2334796"/>
                <a:gd name="connsiteX0" fmla="*/ 23812 w 2131678"/>
                <a:gd name="connsiteY0" fmla="*/ 1398504 h 2344071"/>
                <a:gd name="connsiteX1" fmla="*/ 1289467 w 2131678"/>
                <a:gd name="connsiteY1" fmla="*/ 2344071 h 2344071"/>
                <a:gd name="connsiteX2" fmla="*/ 1444458 w 2131678"/>
                <a:gd name="connsiteY2" fmla="*/ 2334796 h 2344071"/>
                <a:gd name="connsiteX3" fmla="*/ 1838074 w 2131678"/>
                <a:gd name="connsiteY3" fmla="*/ 1957137 h 2344071"/>
                <a:gd name="connsiteX4" fmla="*/ 2131678 w 2131678"/>
                <a:gd name="connsiteY4" fmla="*/ 1187284 h 2344071"/>
                <a:gd name="connsiteX5" fmla="*/ 2125495 w 2131678"/>
                <a:gd name="connsiteY5" fmla="*/ 1000625 h 2344071"/>
                <a:gd name="connsiteX6" fmla="*/ 592891 w 2131678"/>
                <a:gd name="connsiteY6" fmla="*/ 0 h 2344071"/>
                <a:gd name="connsiteX7" fmla="*/ 395287 w 2131678"/>
                <a:gd name="connsiteY7" fmla="*/ 22142 h 2344071"/>
                <a:gd name="connsiteX8" fmla="*/ 0 w 2131678"/>
                <a:gd name="connsiteY8" fmla="*/ 1022267 h 2344071"/>
                <a:gd name="connsiteX9" fmla="*/ 23812 w 2131678"/>
                <a:gd name="connsiteY9" fmla="*/ 1398504 h 2344071"/>
                <a:gd name="connsiteX0" fmla="*/ 17629 w 2131678"/>
                <a:gd name="connsiteY0" fmla="*/ 1410870 h 2344071"/>
                <a:gd name="connsiteX1" fmla="*/ 1289467 w 2131678"/>
                <a:gd name="connsiteY1" fmla="*/ 2344071 h 2344071"/>
                <a:gd name="connsiteX2" fmla="*/ 1444458 w 2131678"/>
                <a:gd name="connsiteY2" fmla="*/ 2334796 h 2344071"/>
                <a:gd name="connsiteX3" fmla="*/ 1838074 w 2131678"/>
                <a:gd name="connsiteY3" fmla="*/ 1957137 h 2344071"/>
                <a:gd name="connsiteX4" fmla="*/ 2131678 w 2131678"/>
                <a:gd name="connsiteY4" fmla="*/ 1187284 h 2344071"/>
                <a:gd name="connsiteX5" fmla="*/ 2125495 w 2131678"/>
                <a:gd name="connsiteY5" fmla="*/ 1000625 h 2344071"/>
                <a:gd name="connsiteX6" fmla="*/ 592891 w 2131678"/>
                <a:gd name="connsiteY6" fmla="*/ 0 h 2344071"/>
                <a:gd name="connsiteX7" fmla="*/ 395287 w 2131678"/>
                <a:gd name="connsiteY7" fmla="*/ 22142 h 2344071"/>
                <a:gd name="connsiteX8" fmla="*/ 0 w 2131678"/>
                <a:gd name="connsiteY8" fmla="*/ 1022267 h 2344071"/>
                <a:gd name="connsiteX9" fmla="*/ 17629 w 2131678"/>
                <a:gd name="connsiteY9" fmla="*/ 1410870 h 2344071"/>
                <a:gd name="connsiteX0" fmla="*/ 17629 w 2131678"/>
                <a:gd name="connsiteY0" fmla="*/ 1410870 h 2344071"/>
                <a:gd name="connsiteX1" fmla="*/ 1289467 w 2131678"/>
                <a:gd name="connsiteY1" fmla="*/ 2344071 h 2344071"/>
                <a:gd name="connsiteX2" fmla="*/ 1444458 w 2131678"/>
                <a:gd name="connsiteY2" fmla="*/ 2334796 h 2344071"/>
                <a:gd name="connsiteX3" fmla="*/ 1838074 w 2131678"/>
                <a:gd name="connsiteY3" fmla="*/ 1957137 h 2344071"/>
                <a:gd name="connsiteX4" fmla="*/ 2131678 w 2131678"/>
                <a:gd name="connsiteY4" fmla="*/ 1187284 h 2344071"/>
                <a:gd name="connsiteX5" fmla="*/ 2125495 w 2131678"/>
                <a:gd name="connsiteY5" fmla="*/ 1000625 h 2344071"/>
                <a:gd name="connsiteX6" fmla="*/ 592891 w 2131678"/>
                <a:gd name="connsiteY6" fmla="*/ 0 h 2344071"/>
                <a:gd name="connsiteX7" fmla="*/ 395287 w 2131678"/>
                <a:gd name="connsiteY7" fmla="*/ 22142 h 2344071"/>
                <a:gd name="connsiteX8" fmla="*/ 0 w 2131678"/>
                <a:gd name="connsiteY8" fmla="*/ 1022267 h 2344071"/>
                <a:gd name="connsiteX9" fmla="*/ 17629 w 2131678"/>
                <a:gd name="connsiteY9" fmla="*/ 1410870 h 2344071"/>
                <a:gd name="connsiteX0" fmla="*/ 29996 w 2144045"/>
                <a:gd name="connsiteY0" fmla="*/ 1410870 h 2344071"/>
                <a:gd name="connsiteX1" fmla="*/ 1301834 w 2144045"/>
                <a:gd name="connsiteY1" fmla="*/ 2344071 h 2344071"/>
                <a:gd name="connsiteX2" fmla="*/ 1456825 w 2144045"/>
                <a:gd name="connsiteY2" fmla="*/ 2334796 h 2344071"/>
                <a:gd name="connsiteX3" fmla="*/ 1850441 w 2144045"/>
                <a:gd name="connsiteY3" fmla="*/ 1957137 h 2344071"/>
                <a:gd name="connsiteX4" fmla="*/ 2144045 w 2144045"/>
                <a:gd name="connsiteY4" fmla="*/ 1187284 h 2344071"/>
                <a:gd name="connsiteX5" fmla="*/ 2137862 w 2144045"/>
                <a:gd name="connsiteY5" fmla="*/ 1000625 h 2344071"/>
                <a:gd name="connsiteX6" fmla="*/ 605258 w 2144045"/>
                <a:gd name="connsiteY6" fmla="*/ 0 h 2344071"/>
                <a:gd name="connsiteX7" fmla="*/ 407654 w 2144045"/>
                <a:gd name="connsiteY7" fmla="*/ 22142 h 2344071"/>
                <a:gd name="connsiteX8" fmla="*/ 0 w 2144045"/>
                <a:gd name="connsiteY8" fmla="*/ 1022267 h 2344071"/>
                <a:gd name="connsiteX9" fmla="*/ 29996 w 2144045"/>
                <a:gd name="connsiteY9" fmla="*/ 1410870 h 2344071"/>
                <a:gd name="connsiteX0" fmla="*/ 29996 w 2144045"/>
                <a:gd name="connsiteY0" fmla="*/ 1410870 h 2344071"/>
                <a:gd name="connsiteX1" fmla="*/ 1301834 w 2144045"/>
                <a:gd name="connsiteY1" fmla="*/ 2344071 h 2344071"/>
                <a:gd name="connsiteX2" fmla="*/ 1456825 w 2144045"/>
                <a:gd name="connsiteY2" fmla="*/ 2334796 h 2344071"/>
                <a:gd name="connsiteX3" fmla="*/ 1850441 w 2144045"/>
                <a:gd name="connsiteY3" fmla="*/ 1957137 h 2344071"/>
                <a:gd name="connsiteX4" fmla="*/ 2144045 w 2144045"/>
                <a:gd name="connsiteY4" fmla="*/ 1187284 h 2344071"/>
                <a:gd name="connsiteX5" fmla="*/ 2137862 w 2144045"/>
                <a:gd name="connsiteY5" fmla="*/ 1000625 h 2344071"/>
                <a:gd name="connsiteX6" fmla="*/ 605258 w 2144045"/>
                <a:gd name="connsiteY6" fmla="*/ 0 h 2344071"/>
                <a:gd name="connsiteX7" fmla="*/ 395288 w 2144045"/>
                <a:gd name="connsiteY7" fmla="*/ 19050 h 2344071"/>
                <a:gd name="connsiteX8" fmla="*/ 0 w 2144045"/>
                <a:gd name="connsiteY8" fmla="*/ 1022267 h 2344071"/>
                <a:gd name="connsiteX9" fmla="*/ 29996 w 2144045"/>
                <a:gd name="connsiteY9" fmla="*/ 1410870 h 234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44045" h="2344071">
                  <a:moveTo>
                    <a:pt x="29996" y="1410870"/>
                  </a:moveTo>
                  <a:lnTo>
                    <a:pt x="1301834" y="2344071"/>
                  </a:lnTo>
                  <a:lnTo>
                    <a:pt x="1456825" y="2334796"/>
                  </a:lnTo>
                  <a:lnTo>
                    <a:pt x="1850441" y="1957137"/>
                  </a:lnTo>
                  <a:lnTo>
                    <a:pt x="2144045" y="1187284"/>
                  </a:lnTo>
                  <a:lnTo>
                    <a:pt x="2137862" y="1000625"/>
                  </a:lnTo>
                  <a:lnTo>
                    <a:pt x="605258" y="0"/>
                  </a:lnTo>
                  <a:lnTo>
                    <a:pt x="395288" y="19050"/>
                  </a:lnTo>
                  <a:lnTo>
                    <a:pt x="0" y="1022267"/>
                  </a:lnTo>
                  <a:lnTo>
                    <a:pt x="29996" y="141087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751EDDAD-D330-41CA-8D70-460494ADCE2E}"/>
                </a:ext>
              </a:extLst>
            </p:cNvPr>
            <p:cNvSpPr/>
            <p:nvPr/>
          </p:nvSpPr>
          <p:spPr>
            <a:xfrm>
              <a:off x="1814513" y="4433888"/>
              <a:ext cx="2419350" cy="1900237"/>
            </a:xfrm>
            <a:custGeom>
              <a:avLst/>
              <a:gdLst>
                <a:gd name="connsiteX0" fmla="*/ 1157287 w 2419350"/>
                <a:gd name="connsiteY0" fmla="*/ 14287 h 1900237"/>
                <a:gd name="connsiteX1" fmla="*/ 919162 w 2419350"/>
                <a:gd name="connsiteY1" fmla="*/ 0 h 1900237"/>
                <a:gd name="connsiteX2" fmla="*/ 42862 w 2419350"/>
                <a:gd name="connsiteY2" fmla="*/ 476250 h 1900237"/>
                <a:gd name="connsiteX3" fmla="*/ 0 w 2419350"/>
                <a:gd name="connsiteY3" fmla="*/ 652462 h 1900237"/>
                <a:gd name="connsiteX4" fmla="*/ 1295400 w 2419350"/>
                <a:gd name="connsiteY4" fmla="*/ 1900237 h 1900237"/>
                <a:gd name="connsiteX5" fmla="*/ 1547812 w 2419350"/>
                <a:gd name="connsiteY5" fmla="*/ 1900237 h 1900237"/>
                <a:gd name="connsiteX6" fmla="*/ 2405062 w 2419350"/>
                <a:gd name="connsiteY6" fmla="*/ 1171575 h 1900237"/>
                <a:gd name="connsiteX7" fmla="*/ 2419350 w 2419350"/>
                <a:gd name="connsiteY7" fmla="*/ 981075 h 1900237"/>
                <a:gd name="connsiteX8" fmla="*/ 1157287 w 2419350"/>
                <a:gd name="connsiteY8" fmla="*/ 14287 h 190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9350" h="1900237">
                  <a:moveTo>
                    <a:pt x="1157287" y="14287"/>
                  </a:moveTo>
                  <a:lnTo>
                    <a:pt x="919162" y="0"/>
                  </a:lnTo>
                  <a:lnTo>
                    <a:pt x="42862" y="476250"/>
                  </a:lnTo>
                  <a:lnTo>
                    <a:pt x="0" y="652462"/>
                  </a:lnTo>
                  <a:lnTo>
                    <a:pt x="1295400" y="1900237"/>
                  </a:lnTo>
                  <a:lnTo>
                    <a:pt x="1547812" y="1900237"/>
                  </a:lnTo>
                  <a:lnTo>
                    <a:pt x="2405062" y="1171575"/>
                  </a:lnTo>
                  <a:lnTo>
                    <a:pt x="2419350" y="981075"/>
                  </a:lnTo>
                  <a:lnTo>
                    <a:pt x="1157287" y="14287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F89A6023-6E4A-4067-A7CD-4972510553B8}"/>
                </a:ext>
              </a:extLst>
            </p:cNvPr>
            <p:cNvSpPr/>
            <p:nvPr/>
          </p:nvSpPr>
          <p:spPr>
            <a:xfrm>
              <a:off x="2967038" y="2938463"/>
              <a:ext cx="2119312" cy="2319337"/>
            </a:xfrm>
            <a:custGeom>
              <a:avLst/>
              <a:gdLst>
                <a:gd name="connsiteX0" fmla="*/ 23812 w 2119312"/>
                <a:gd name="connsiteY0" fmla="*/ 1395412 h 2319337"/>
                <a:gd name="connsiteX1" fmla="*/ 1304925 w 2119312"/>
                <a:gd name="connsiteY1" fmla="*/ 2319337 h 2319337"/>
                <a:gd name="connsiteX2" fmla="*/ 1438275 w 2119312"/>
                <a:gd name="connsiteY2" fmla="*/ 2319337 h 2319337"/>
                <a:gd name="connsiteX3" fmla="*/ 1828800 w 2119312"/>
                <a:gd name="connsiteY3" fmla="*/ 1947862 h 2319337"/>
                <a:gd name="connsiteX4" fmla="*/ 2119312 w 2119312"/>
                <a:gd name="connsiteY4" fmla="*/ 1181100 h 2319337"/>
                <a:gd name="connsiteX5" fmla="*/ 2119312 w 2119312"/>
                <a:gd name="connsiteY5" fmla="*/ 1019175 h 2319337"/>
                <a:gd name="connsiteX6" fmla="*/ 561975 w 2119312"/>
                <a:gd name="connsiteY6" fmla="*/ 0 h 2319337"/>
                <a:gd name="connsiteX7" fmla="*/ 395287 w 2119312"/>
                <a:gd name="connsiteY7" fmla="*/ 19050 h 2319337"/>
                <a:gd name="connsiteX8" fmla="*/ 0 w 2119312"/>
                <a:gd name="connsiteY8" fmla="*/ 1019175 h 2319337"/>
                <a:gd name="connsiteX9" fmla="*/ 23812 w 2119312"/>
                <a:gd name="connsiteY9" fmla="*/ 1395412 h 231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9312" h="2319337">
                  <a:moveTo>
                    <a:pt x="23812" y="1395412"/>
                  </a:moveTo>
                  <a:lnTo>
                    <a:pt x="1304925" y="2319337"/>
                  </a:lnTo>
                  <a:lnTo>
                    <a:pt x="1438275" y="2319337"/>
                  </a:lnTo>
                  <a:lnTo>
                    <a:pt x="1828800" y="1947862"/>
                  </a:lnTo>
                  <a:lnTo>
                    <a:pt x="2119312" y="1181100"/>
                  </a:lnTo>
                  <a:lnTo>
                    <a:pt x="2119312" y="1019175"/>
                  </a:lnTo>
                  <a:lnTo>
                    <a:pt x="561975" y="0"/>
                  </a:lnTo>
                  <a:lnTo>
                    <a:pt x="395287" y="19050"/>
                  </a:lnTo>
                  <a:lnTo>
                    <a:pt x="0" y="1019175"/>
                  </a:lnTo>
                  <a:lnTo>
                    <a:pt x="23812" y="1395412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D22BAD59-BB65-4826-BAC5-28202E2A768D}"/>
                </a:ext>
              </a:extLst>
            </p:cNvPr>
            <p:cNvSpPr/>
            <p:nvPr/>
          </p:nvSpPr>
          <p:spPr>
            <a:xfrm>
              <a:off x="2967038" y="2938463"/>
              <a:ext cx="730558" cy="1238250"/>
            </a:xfrm>
            <a:custGeom>
              <a:avLst/>
              <a:gdLst>
                <a:gd name="connsiteX0" fmla="*/ 561975 w 730558"/>
                <a:gd name="connsiteY0" fmla="*/ 0 h 1238250"/>
                <a:gd name="connsiteX1" fmla="*/ 730558 w 730558"/>
                <a:gd name="connsiteY1" fmla="*/ 110327 h 1238250"/>
                <a:gd name="connsiteX2" fmla="*/ 366712 w 730558"/>
                <a:gd name="connsiteY2" fmla="*/ 1238250 h 1238250"/>
                <a:gd name="connsiteX3" fmla="*/ 12105 w 730558"/>
                <a:gd name="connsiteY3" fmla="*/ 1210438 h 1238250"/>
                <a:gd name="connsiteX4" fmla="*/ 0 w 730558"/>
                <a:gd name="connsiteY4" fmla="*/ 1019175 h 1238250"/>
                <a:gd name="connsiteX5" fmla="*/ 395287 w 730558"/>
                <a:gd name="connsiteY5" fmla="*/ 1905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558" h="1238250">
                  <a:moveTo>
                    <a:pt x="561975" y="0"/>
                  </a:moveTo>
                  <a:lnTo>
                    <a:pt x="730558" y="110327"/>
                  </a:lnTo>
                  <a:lnTo>
                    <a:pt x="366712" y="1238250"/>
                  </a:lnTo>
                  <a:lnTo>
                    <a:pt x="12105" y="1210438"/>
                  </a:lnTo>
                  <a:lnTo>
                    <a:pt x="0" y="1019175"/>
                  </a:lnTo>
                  <a:lnTo>
                    <a:pt x="395287" y="1905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8415F4FD-4EEC-4F8A-8694-EFF29CCE6995}"/>
                </a:ext>
              </a:extLst>
            </p:cNvPr>
            <p:cNvSpPr/>
            <p:nvPr/>
          </p:nvSpPr>
          <p:spPr>
            <a:xfrm>
              <a:off x="2978943" y="4148901"/>
              <a:ext cx="1622806" cy="1108899"/>
            </a:xfrm>
            <a:custGeom>
              <a:avLst/>
              <a:gdLst>
                <a:gd name="connsiteX0" fmla="*/ 0 w 1622806"/>
                <a:gd name="connsiteY0" fmla="*/ 0 h 1108899"/>
                <a:gd name="connsiteX1" fmla="*/ 354607 w 1622806"/>
                <a:gd name="connsiteY1" fmla="*/ 27812 h 1108899"/>
                <a:gd name="connsiteX2" fmla="*/ 362127 w 1622806"/>
                <a:gd name="connsiteY2" fmla="*/ 4501 h 1108899"/>
                <a:gd name="connsiteX3" fmla="*/ 364132 w 1622806"/>
                <a:gd name="connsiteY3" fmla="*/ 32574 h 1108899"/>
                <a:gd name="connsiteX4" fmla="*/ 1622806 w 1622806"/>
                <a:gd name="connsiteY4" fmla="*/ 921855 h 1108899"/>
                <a:gd name="connsiteX5" fmla="*/ 1426170 w 1622806"/>
                <a:gd name="connsiteY5" fmla="*/ 1108899 h 1108899"/>
                <a:gd name="connsiteX6" fmla="*/ 1292820 w 1622806"/>
                <a:gd name="connsiteY6" fmla="*/ 1108899 h 1108899"/>
                <a:gd name="connsiteX7" fmla="*/ 11707 w 1622806"/>
                <a:gd name="connsiteY7" fmla="*/ 184974 h 1108899"/>
                <a:gd name="connsiteX0" fmla="*/ 0 w 1622806"/>
                <a:gd name="connsiteY0" fmla="*/ 0 h 1108899"/>
                <a:gd name="connsiteX1" fmla="*/ 354607 w 1622806"/>
                <a:gd name="connsiteY1" fmla="*/ 27812 h 1108899"/>
                <a:gd name="connsiteX2" fmla="*/ 362127 w 1622806"/>
                <a:gd name="connsiteY2" fmla="*/ 4501 h 1108899"/>
                <a:gd name="connsiteX3" fmla="*/ 1622806 w 1622806"/>
                <a:gd name="connsiteY3" fmla="*/ 921855 h 1108899"/>
                <a:gd name="connsiteX4" fmla="*/ 1426170 w 1622806"/>
                <a:gd name="connsiteY4" fmla="*/ 1108899 h 1108899"/>
                <a:gd name="connsiteX5" fmla="*/ 1292820 w 1622806"/>
                <a:gd name="connsiteY5" fmla="*/ 1108899 h 1108899"/>
                <a:gd name="connsiteX6" fmla="*/ 11707 w 1622806"/>
                <a:gd name="connsiteY6" fmla="*/ 184974 h 1108899"/>
                <a:gd name="connsiteX7" fmla="*/ 0 w 1622806"/>
                <a:gd name="connsiteY7" fmla="*/ 0 h 1108899"/>
                <a:gd name="connsiteX0" fmla="*/ 0 w 1622806"/>
                <a:gd name="connsiteY0" fmla="*/ 0 h 1108899"/>
                <a:gd name="connsiteX1" fmla="*/ 354607 w 1622806"/>
                <a:gd name="connsiteY1" fmla="*/ 27812 h 1108899"/>
                <a:gd name="connsiteX2" fmla="*/ 1622806 w 1622806"/>
                <a:gd name="connsiteY2" fmla="*/ 921855 h 1108899"/>
                <a:gd name="connsiteX3" fmla="*/ 1426170 w 1622806"/>
                <a:gd name="connsiteY3" fmla="*/ 1108899 h 1108899"/>
                <a:gd name="connsiteX4" fmla="*/ 1292820 w 1622806"/>
                <a:gd name="connsiteY4" fmla="*/ 1108899 h 1108899"/>
                <a:gd name="connsiteX5" fmla="*/ 11707 w 1622806"/>
                <a:gd name="connsiteY5" fmla="*/ 184974 h 1108899"/>
                <a:gd name="connsiteX6" fmla="*/ 0 w 1622806"/>
                <a:gd name="connsiteY6" fmla="*/ 0 h 110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2806" h="1108899">
                  <a:moveTo>
                    <a:pt x="0" y="0"/>
                  </a:moveTo>
                  <a:lnTo>
                    <a:pt x="354607" y="27812"/>
                  </a:lnTo>
                  <a:lnTo>
                    <a:pt x="1622806" y="921855"/>
                  </a:lnTo>
                  <a:lnTo>
                    <a:pt x="1426170" y="1108899"/>
                  </a:lnTo>
                  <a:lnTo>
                    <a:pt x="1292820" y="1108899"/>
                  </a:lnTo>
                  <a:lnTo>
                    <a:pt x="11707" y="1849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9E632142-58AC-485B-9407-ACD16DBCC213}"/>
                </a:ext>
              </a:extLst>
            </p:cNvPr>
            <p:cNvSpPr/>
            <p:nvPr/>
          </p:nvSpPr>
          <p:spPr>
            <a:xfrm>
              <a:off x="1814513" y="4405313"/>
              <a:ext cx="2419350" cy="1900237"/>
            </a:xfrm>
            <a:custGeom>
              <a:avLst/>
              <a:gdLst>
                <a:gd name="connsiteX0" fmla="*/ 1157287 w 2419350"/>
                <a:gd name="connsiteY0" fmla="*/ 14287 h 1900237"/>
                <a:gd name="connsiteX1" fmla="*/ 919162 w 2419350"/>
                <a:gd name="connsiteY1" fmla="*/ 0 h 1900237"/>
                <a:gd name="connsiteX2" fmla="*/ 42862 w 2419350"/>
                <a:gd name="connsiteY2" fmla="*/ 476250 h 1900237"/>
                <a:gd name="connsiteX3" fmla="*/ 0 w 2419350"/>
                <a:gd name="connsiteY3" fmla="*/ 652462 h 1900237"/>
                <a:gd name="connsiteX4" fmla="*/ 1295400 w 2419350"/>
                <a:gd name="connsiteY4" fmla="*/ 1900237 h 1900237"/>
                <a:gd name="connsiteX5" fmla="*/ 1547812 w 2419350"/>
                <a:gd name="connsiteY5" fmla="*/ 1900237 h 1900237"/>
                <a:gd name="connsiteX6" fmla="*/ 2405062 w 2419350"/>
                <a:gd name="connsiteY6" fmla="*/ 1171575 h 1900237"/>
                <a:gd name="connsiteX7" fmla="*/ 2419350 w 2419350"/>
                <a:gd name="connsiteY7" fmla="*/ 981075 h 1900237"/>
                <a:gd name="connsiteX8" fmla="*/ 1157287 w 2419350"/>
                <a:gd name="connsiteY8" fmla="*/ 14287 h 190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9350" h="1900237">
                  <a:moveTo>
                    <a:pt x="1157287" y="14287"/>
                  </a:moveTo>
                  <a:lnTo>
                    <a:pt x="919162" y="0"/>
                  </a:lnTo>
                  <a:lnTo>
                    <a:pt x="42862" y="476250"/>
                  </a:lnTo>
                  <a:lnTo>
                    <a:pt x="0" y="652462"/>
                  </a:lnTo>
                  <a:lnTo>
                    <a:pt x="1295400" y="1900237"/>
                  </a:lnTo>
                  <a:lnTo>
                    <a:pt x="1547812" y="1900237"/>
                  </a:lnTo>
                  <a:lnTo>
                    <a:pt x="2405062" y="1171575"/>
                  </a:lnTo>
                  <a:lnTo>
                    <a:pt x="2419350" y="981075"/>
                  </a:lnTo>
                  <a:lnTo>
                    <a:pt x="1157287" y="14287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1" name="楕円 510">
              <a:extLst>
                <a:ext uri="{FF2B5EF4-FFF2-40B4-BE49-F238E27FC236}">
                  <a16:creationId xmlns:a16="http://schemas.microsoft.com/office/drawing/2014/main" id="{6A4DF45A-D952-4513-9D66-54FB50FC4760}"/>
                </a:ext>
              </a:extLst>
            </p:cNvPr>
            <p:cNvSpPr/>
            <p:nvPr/>
          </p:nvSpPr>
          <p:spPr>
            <a:xfrm>
              <a:off x="2487488" y="4500330"/>
              <a:ext cx="639112" cy="391357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2" name="楕円 511">
              <a:extLst>
                <a:ext uri="{FF2B5EF4-FFF2-40B4-BE49-F238E27FC236}">
                  <a16:creationId xmlns:a16="http://schemas.microsoft.com/office/drawing/2014/main" id="{26B72E06-B256-4A27-9098-8F1B13C77358}"/>
                </a:ext>
              </a:extLst>
            </p:cNvPr>
            <p:cNvSpPr/>
            <p:nvPr/>
          </p:nvSpPr>
          <p:spPr>
            <a:xfrm>
              <a:off x="1952376" y="4795006"/>
              <a:ext cx="639112" cy="391357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F0546163-3E36-4D3A-8A76-5CAB4FA163FA}"/>
                </a:ext>
              </a:extLst>
            </p:cNvPr>
            <p:cNvGrpSpPr/>
            <p:nvPr/>
          </p:nvGrpSpPr>
          <p:grpSpPr>
            <a:xfrm>
              <a:off x="2489481" y="4216702"/>
              <a:ext cx="635125" cy="633410"/>
              <a:chOff x="1770101" y="2713039"/>
              <a:chExt cx="737627" cy="735635"/>
            </a:xfrm>
          </p:grpSpPr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7211AB91-0B2A-4863-B643-013FD3FA3907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0B8BECDE-342C-4A87-8D98-08A47E96512D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楕円 52">
                <a:extLst>
                  <a:ext uri="{FF2B5EF4-FFF2-40B4-BE49-F238E27FC236}">
                    <a16:creationId xmlns:a16="http://schemas.microsoft.com/office/drawing/2014/main" id="{478B87AC-1152-4204-B28B-ADE1F1A267F0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87853EE3-0537-4154-9490-2CFC71E73217}"/>
                </a:ext>
              </a:extLst>
            </p:cNvPr>
            <p:cNvGrpSpPr/>
            <p:nvPr/>
          </p:nvGrpSpPr>
          <p:grpSpPr>
            <a:xfrm>
              <a:off x="1956081" y="4492927"/>
              <a:ext cx="635125" cy="633410"/>
              <a:chOff x="1770101" y="2713039"/>
              <a:chExt cx="737627" cy="735635"/>
            </a:xfrm>
          </p:grpSpPr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483F37D6-D7A5-459E-AD48-364F8C8B42D7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4A55D2DC-AF99-437D-A0D3-AFF33737DF22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楕円 52">
                <a:extLst>
                  <a:ext uri="{FF2B5EF4-FFF2-40B4-BE49-F238E27FC236}">
                    <a16:creationId xmlns:a16="http://schemas.microsoft.com/office/drawing/2014/main" id="{9A3D367F-CB86-4B07-96B0-46DFFED6FF7D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15" name="台形 514">
              <a:extLst>
                <a:ext uri="{FF2B5EF4-FFF2-40B4-BE49-F238E27FC236}">
                  <a16:creationId xmlns:a16="http://schemas.microsoft.com/office/drawing/2014/main" id="{3EE9AD1E-A8F3-40D8-B654-0BFD7FDFA97E}"/>
                </a:ext>
              </a:extLst>
            </p:cNvPr>
            <p:cNvSpPr/>
            <p:nvPr/>
          </p:nvSpPr>
          <p:spPr>
            <a:xfrm>
              <a:off x="2699740" y="4674850"/>
              <a:ext cx="328353" cy="375287"/>
            </a:xfrm>
            <a:prstGeom prst="trapezoid">
              <a:avLst>
                <a:gd name="adj" fmla="val 21374"/>
              </a:avLst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AFF39043-AA67-4675-BDBC-EAF8219C8077}"/>
                </a:ext>
              </a:extLst>
            </p:cNvPr>
            <p:cNvSpPr/>
            <p:nvPr/>
          </p:nvSpPr>
          <p:spPr>
            <a:xfrm>
              <a:off x="2914059" y="4838468"/>
              <a:ext cx="693554" cy="424694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7" name="楕円 516">
              <a:extLst>
                <a:ext uri="{FF2B5EF4-FFF2-40B4-BE49-F238E27FC236}">
                  <a16:creationId xmlns:a16="http://schemas.microsoft.com/office/drawing/2014/main" id="{CF918F2C-FFA8-4C63-B465-A7B621AABF97}"/>
                </a:ext>
              </a:extLst>
            </p:cNvPr>
            <p:cNvSpPr/>
            <p:nvPr/>
          </p:nvSpPr>
          <p:spPr>
            <a:xfrm>
              <a:off x="2350372" y="5176007"/>
              <a:ext cx="693554" cy="424694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28A7F727-B6C5-4E37-927E-BBA86843105D}"/>
                </a:ext>
              </a:extLst>
            </p:cNvPr>
            <p:cNvGrpSpPr/>
            <p:nvPr/>
          </p:nvGrpSpPr>
          <p:grpSpPr>
            <a:xfrm>
              <a:off x="2937156" y="4564833"/>
              <a:ext cx="658532" cy="656754"/>
              <a:chOff x="1770101" y="2713039"/>
              <a:chExt cx="737627" cy="735635"/>
            </a:xfrm>
          </p:grpSpPr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DF710D07-2634-4E7A-9CD8-F79C5B7FDAAA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98F2BC68-1EE6-4F00-A2A7-14A46641FFB3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楕円 52">
                <a:extLst>
                  <a:ext uri="{FF2B5EF4-FFF2-40B4-BE49-F238E27FC236}">
                    <a16:creationId xmlns:a16="http://schemas.microsoft.com/office/drawing/2014/main" id="{4D080D89-6970-4572-9470-802AAF8A920B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00D8A8DB-4F8B-4E16-99AD-C1F2B5086BD2}"/>
                </a:ext>
              </a:extLst>
            </p:cNvPr>
            <p:cNvGrpSpPr/>
            <p:nvPr/>
          </p:nvGrpSpPr>
          <p:grpSpPr>
            <a:xfrm>
              <a:off x="2375181" y="4883920"/>
              <a:ext cx="658532" cy="656754"/>
              <a:chOff x="1770101" y="2713039"/>
              <a:chExt cx="737627" cy="735635"/>
            </a:xfrm>
          </p:grpSpPr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8EEAA13A-67A2-4ADE-BEA0-EB2BBC0207FA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32CFF5A5-3F7E-4C1A-A845-284C33CB4FC7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楕円 52">
                <a:extLst>
                  <a:ext uri="{FF2B5EF4-FFF2-40B4-BE49-F238E27FC236}">
                    <a16:creationId xmlns:a16="http://schemas.microsoft.com/office/drawing/2014/main" id="{8981DC2B-A4EA-4506-81DE-B29A653DE75A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20" name="台形 519">
              <a:extLst>
                <a:ext uri="{FF2B5EF4-FFF2-40B4-BE49-F238E27FC236}">
                  <a16:creationId xmlns:a16="http://schemas.microsoft.com/office/drawing/2014/main" id="{BAAF9644-9BAC-4550-A652-C6A789839CD1}"/>
                </a:ext>
              </a:extLst>
            </p:cNvPr>
            <p:cNvSpPr/>
            <p:nvPr/>
          </p:nvSpPr>
          <p:spPr>
            <a:xfrm>
              <a:off x="3090265" y="5074900"/>
              <a:ext cx="328353" cy="375287"/>
            </a:xfrm>
            <a:prstGeom prst="trapezoid">
              <a:avLst>
                <a:gd name="adj" fmla="val 19923"/>
              </a:avLst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1" name="楕円 520">
              <a:extLst>
                <a:ext uri="{FF2B5EF4-FFF2-40B4-BE49-F238E27FC236}">
                  <a16:creationId xmlns:a16="http://schemas.microsoft.com/office/drawing/2014/main" id="{5279531B-76FA-41D2-B921-25BD87E414C6}"/>
                </a:ext>
              </a:extLst>
            </p:cNvPr>
            <p:cNvSpPr/>
            <p:nvPr/>
          </p:nvSpPr>
          <p:spPr>
            <a:xfrm>
              <a:off x="3373812" y="5223929"/>
              <a:ext cx="731463" cy="447908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2" name="楕円 521">
              <a:extLst>
                <a:ext uri="{FF2B5EF4-FFF2-40B4-BE49-F238E27FC236}">
                  <a16:creationId xmlns:a16="http://schemas.microsoft.com/office/drawing/2014/main" id="{8D608983-A348-4B49-87AD-9F06852D9234}"/>
                </a:ext>
              </a:extLst>
            </p:cNvPr>
            <p:cNvSpPr/>
            <p:nvPr/>
          </p:nvSpPr>
          <p:spPr>
            <a:xfrm>
              <a:off x="2781550" y="5585280"/>
              <a:ext cx="731463" cy="447908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2086A485-8EF0-4888-9722-C4061BB24A3B}"/>
                </a:ext>
              </a:extLst>
            </p:cNvPr>
            <p:cNvGrpSpPr/>
            <p:nvPr/>
          </p:nvGrpSpPr>
          <p:grpSpPr>
            <a:xfrm>
              <a:off x="3380067" y="4914900"/>
              <a:ext cx="713425" cy="711499"/>
              <a:chOff x="1770101" y="2713039"/>
              <a:chExt cx="737627" cy="735635"/>
            </a:xfrm>
          </p:grpSpPr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4057DBFC-5FA0-47AC-BC82-237A3EA3D406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AC073B10-DA5F-4887-AF10-A6240B9AA66C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楕円 52">
                <a:extLst>
                  <a:ext uri="{FF2B5EF4-FFF2-40B4-BE49-F238E27FC236}">
                    <a16:creationId xmlns:a16="http://schemas.microsoft.com/office/drawing/2014/main" id="{00F47D92-5D0E-4D44-9E6B-86C8C64BABFA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4788C6D7-C1DF-49D3-AD83-C748F3B7A91B}"/>
                </a:ext>
              </a:extLst>
            </p:cNvPr>
            <p:cNvGrpSpPr/>
            <p:nvPr/>
          </p:nvGrpSpPr>
          <p:grpSpPr>
            <a:xfrm>
              <a:off x="2784755" y="5276850"/>
              <a:ext cx="713425" cy="711499"/>
              <a:chOff x="1770101" y="2713039"/>
              <a:chExt cx="737627" cy="735635"/>
            </a:xfrm>
          </p:grpSpPr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A8A5E075-DFBF-4B1C-B980-D22204C98143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53FD974A-80E8-4D7C-A466-90045D785EDC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楕円 52">
                <a:extLst>
                  <a:ext uri="{FF2B5EF4-FFF2-40B4-BE49-F238E27FC236}">
                    <a16:creationId xmlns:a16="http://schemas.microsoft.com/office/drawing/2014/main" id="{6CD549A2-295F-42B8-B6AE-1B5D182A8423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25" name="六角形 524">
              <a:extLst>
                <a:ext uri="{FF2B5EF4-FFF2-40B4-BE49-F238E27FC236}">
                  <a16:creationId xmlns:a16="http://schemas.microsoft.com/office/drawing/2014/main" id="{C91B2E0B-6C21-4DDC-9FFE-234C8C9DACB1}"/>
                </a:ext>
              </a:extLst>
            </p:cNvPr>
            <p:cNvSpPr/>
            <p:nvPr/>
          </p:nvSpPr>
          <p:spPr>
            <a:xfrm>
              <a:off x="2766409" y="4622232"/>
              <a:ext cx="195399" cy="105434"/>
            </a:xfrm>
            <a:prstGeom prst="hexagon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6" name="六角形 525">
              <a:extLst>
                <a:ext uri="{FF2B5EF4-FFF2-40B4-BE49-F238E27FC236}">
                  <a16:creationId xmlns:a16="http://schemas.microsoft.com/office/drawing/2014/main" id="{04508AED-B8BA-4554-9AAD-BA4CDE38172A}"/>
                </a:ext>
              </a:extLst>
            </p:cNvPr>
            <p:cNvSpPr/>
            <p:nvPr/>
          </p:nvSpPr>
          <p:spPr>
            <a:xfrm>
              <a:off x="3154553" y="5017618"/>
              <a:ext cx="195399" cy="105434"/>
            </a:xfrm>
            <a:prstGeom prst="hexagon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45" name="グループ化 544">
            <a:extLst>
              <a:ext uri="{FF2B5EF4-FFF2-40B4-BE49-F238E27FC236}">
                <a16:creationId xmlns:a16="http://schemas.microsoft.com/office/drawing/2014/main" id="{835DE310-CC14-4E58-BCD8-428D5252595E}"/>
              </a:ext>
            </a:extLst>
          </p:cNvPr>
          <p:cNvGrpSpPr/>
          <p:nvPr/>
        </p:nvGrpSpPr>
        <p:grpSpPr>
          <a:xfrm>
            <a:off x="6635316" y="4253591"/>
            <a:ext cx="2562286" cy="1766039"/>
            <a:chOff x="6253447" y="2385060"/>
            <a:chExt cx="2562286" cy="1766039"/>
          </a:xfrm>
        </p:grpSpPr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4282C42B-22A2-4941-9616-C2D83EEF441A}"/>
                </a:ext>
              </a:extLst>
            </p:cNvPr>
            <p:cNvGrpSpPr/>
            <p:nvPr/>
          </p:nvGrpSpPr>
          <p:grpSpPr>
            <a:xfrm>
              <a:off x="6253447" y="2614400"/>
              <a:ext cx="2562286" cy="1536699"/>
              <a:chOff x="746064" y="1894185"/>
              <a:chExt cx="2562286" cy="1536699"/>
            </a:xfrm>
          </p:grpSpPr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F0E05839-6FEA-4C1C-95CE-337671157A0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BF9B148D-F6F1-4E70-986A-AB18270422A6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651E2DD8-50C5-4720-8FA7-62178478076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09004304-5076-4BAF-BD14-93F94BE047E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1F625398-006A-480F-8FE1-5CA730B5049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37EE666F-5503-4C9E-BC1D-5A1CF4DECC5E}"/>
                </a:ext>
              </a:extLst>
            </p:cNvPr>
            <p:cNvGrpSpPr/>
            <p:nvPr/>
          </p:nvGrpSpPr>
          <p:grpSpPr>
            <a:xfrm>
              <a:off x="6286742" y="2385060"/>
              <a:ext cx="2375950" cy="1447316"/>
              <a:chOff x="-41532" y="402068"/>
              <a:chExt cx="4059009" cy="2472557"/>
            </a:xfrm>
          </p:grpSpPr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50DD0F97-BB5F-4AFF-88FE-2CC396DDF685}"/>
                  </a:ext>
                </a:extLst>
              </p:cNvPr>
              <p:cNvGrpSpPr/>
              <p:nvPr/>
            </p:nvGrpSpPr>
            <p:grpSpPr>
              <a:xfrm>
                <a:off x="223718" y="402068"/>
                <a:ext cx="2306739" cy="1058344"/>
                <a:chOff x="345974" y="270637"/>
                <a:chExt cx="2306739" cy="1058344"/>
              </a:xfrm>
            </p:grpSpPr>
            <p:sp>
              <p:nvSpPr>
                <p:cNvPr id="561" name="楕円 10">
                  <a:extLst>
                    <a:ext uri="{FF2B5EF4-FFF2-40B4-BE49-F238E27FC236}">
                      <a16:creationId xmlns:a16="http://schemas.microsoft.com/office/drawing/2014/main" id="{C0968265-A72A-426C-8817-8A26A7E1D8A6}"/>
                    </a:ext>
                  </a:extLst>
                </p:cNvPr>
                <p:cNvSpPr/>
                <p:nvPr/>
              </p:nvSpPr>
              <p:spPr>
                <a:xfrm>
                  <a:off x="345974" y="270637"/>
                  <a:ext cx="2306739" cy="1058344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7279" h="1624512">
                      <a:moveTo>
                        <a:pt x="169455" y="750489"/>
                      </a:moveTo>
                      <a:cubicBezTo>
                        <a:pt x="531405" y="267362"/>
                        <a:pt x="1122497" y="15096"/>
                        <a:pt x="1734083" y="296"/>
                      </a:cubicBezTo>
                      <a:cubicBezTo>
                        <a:pt x="2345669" y="-14504"/>
                        <a:pt x="2849535" y="529510"/>
                        <a:pt x="3096019" y="661686"/>
                      </a:cubicBezTo>
                      <a:cubicBezTo>
                        <a:pt x="3347265" y="731950"/>
                        <a:pt x="3333614" y="790837"/>
                        <a:pt x="3155837" y="907651"/>
                      </a:cubicBezTo>
                      <a:cubicBezTo>
                        <a:pt x="2912950" y="1319341"/>
                        <a:pt x="2225859" y="1622639"/>
                        <a:pt x="1662646" y="1624507"/>
                      </a:cubicBezTo>
                      <a:cubicBezTo>
                        <a:pt x="1099433" y="1626375"/>
                        <a:pt x="501672" y="1157398"/>
                        <a:pt x="233757" y="1033160"/>
                      </a:cubicBezTo>
                      <a:cubicBezTo>
                        <a:pt x="-38920" y="975597"/>
                        <a:pt x="-89331" y="844846"/>
                        <a:pt x="169455" y="7504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9C91A59A-4044-450C-A4F7-B0F7BF92BAD5}"/>
                    </a:ext>
                  </a:extLst>
                </p:cNvPr>
                <p:cNvSpPr/>
                <p:nvPr/>
              </p:nvSpPr>
              <p:spPr>
                <a:xfrm>
                  <a:off x="692020" y="282843"/>
                  <a:ext cx="1813945" cy="1044511"/>
                </a:xfrm>
                <a:custGeom>
                  <a:avLst/>
                  <a:gdLst>
                    <a:gd name="connsiteX0" fmla="*/ 1132185 w 1813945"/>
                    <a:gd name="connsiteY0" fmla="*/ 780724 h 1044511"/>
                    <a:gd name="connsiteX1" fmla="*/ 1174311 w 1813945"/>
                    <a:gd name="connsiteY1" fmla="*/ 962520 h 1044511"/>
                    <a:gd name="connsiteX2" fmla="*/ 1175429 w 1813945"/>
                    <a:gd name="connsiteY2" fmla="*/ 998559 h 1044511"/>
                    <a:gd name="connsiteX3" fmla="*/ 1153715 w 1813945"/>
                    <a:gd name="connsiteY3" fmla="*/ 1004463 h 1044511"/>
                    <a:gd name="connsiteX4" fmla="*/ 1153497 w 1813945"/>
                    <a:gd name="connsiteY4" fmla="*/ 992347 h 1044511"/>
                    <a:gd name="connsiteX5" fmla="*/ 1132185 w 1813945"/>
                    <a:gd name="connsiteY5" fmla="*/ 780724 h 1044511"/>
                    <a:gd name="connsiteX6" fmla="*/ 741493 w 1813945"/>
                    <a:gd name="connsiteY6" fmla="*/ 728127 h 1044511"/>
                    <a:gd name="connsiteX7" fmla="*/ 787212 w 1813945"/>
                    <a:gd name="connsiteY7" fmla="*/ 1025784 h 1044511"/>
                    <a:gd name="connsiteX8" fmla="*/ 786631 w 1813945"/>
                    <a:gd name="connsiteY8" fmla="*/ 1044511 h 1044511"/>
                    <a:gd name="connsiteX9" fmla="*/ 764051 w 1813945"/>
                    <a:gd name="connsiteY9" fmla="*/ 1042556 h 1044511"/>
                    <a:gd name="connsiteX10" fmla="*/ 764353 w 1813945"/>
                    <a:gd name="connsiteY10" fmla="*/ 1025784 h 1044511"/>
                    <a:gd name="connsiteX11" fmla="*/ 741493 w 1813945"/>
                    <a:gd name="connsiteY11" fmla="*/ 728127 h 1044511"/>
                    <a:gd name="connsiteX12" fmla="*/ 1525245 w 1813945"/>
                    <a:gd name="connsiteY12" fmla="*/ 610169 h 1044511"/>
                    <a:gd name="connsiteX13" fmla="*/ 1503933 w 1813945"/>
                    <a:gd name="connsiteY13" fmla="*/ 821792 h 1044511"/>
                    <a:gd name="connsiteX14" fmla="*/ 1502936 w 1813945"/>
                    <a:gd name="connsiteY14" fmla="*/ 877228 h 1044511"/>
                    <a:gd name="connsiteX15" fmla="*/ 1480123 w 1813945"/>
                    <a:gd name="connsiteY15" fmla="*/ 888572 h 1044511"/>
                    <a:gd name="connsiteX16" fmla="*/ 1483119 w 1813945"/>
                    <a:gd name="connsiteY16" fmla="*/ 791965 h 1044511"/>
                    <a:gd name="connsiteX17" fmla="*/ 1525245 w 1813945"/>
                    <a:gd name="connsiteY17" fmla="*/ 610169 h 1044511"/>
                    <a:gd name="connsiteX18" fmla="*/ 1774955 w 1813945"/>
                    <a:gd name="connsiteY18" fmla="*/ 504290 h 1044511"/>
                    <a:gd name="connsiteX19" fmla="*/ 1812866 w 1813945"/>
                    <a:gd name="connsiteY19" fmla="*/ 635524 h 1044511"/>
                    <a:gd name="connsiteX20" fmla="*/ 1813945 w 1813945"/>
                    <a:gd name="connsiteY20" fmla="*/ 648465 h 1044511"/>
                    <a:gd name="connsiteX21" fmla="*/ 1793899 w 1813945"/>
                    <a:gd name="connsiteY21" fmla="*/ 673482 h 1044511"/>
                    <a:gd name="connsiteX22" fmla="*/ 1791782 w 1813945"/>
                    <a:gd name="connsiteY22" fmla="*/ 635552 h 1044511"/>
                    <a:gd name="connsiteX23" fmla="*/ 1774955 w 1813945"/>
                    <a:gd name="connsiteY23" fmla="*/ 504290 h 1044511"/>
                    <a:gd name="connsiteX24" fmla="*/ 179598 w 1813945"/>
                    <a:gd name="connsiteY24" fmla="*/ 501453 h 1044511"/>
                    <a:gd name="connsiteX25" fmla="*/ 227223 w 1813945"/>
                    <a:gd name="connsiteY25" fmla="*/ 862566 h 1044511"/>
                    <a:gd name="connsiteX26" fmla="*/ 226811 w 1813945"/>
                    <a:gd name="connsiteY26" fmla="*/ 878043 h 1044511"/>
                    <a:gd name="connsiteX27" fmla="*/ 203357 w 1813945"/>
                    <a:gd name="connsiteY27" fmla="*/ 866011 h 1044511"/>
                    <a:gd name="connsiteX28" fmla="*/ 203410 w 1813945"/>
                    <a:gd name="connsiteY28" fmla="*/ 862567 h 1044511"/>
                    <a:gd name="connsiteX29" fmla="*/ 179598 w 1813945"/>
                    <a:gd name="connsiteY29" fmla="*/ 501455 h 1044511"/>
                    <a:gd name="connsiteX30" fmla="*/ 22971 w 1813945"/>
                    <a:gd name="connsiteY30" fmla="*/ 249674 h 1044511"/>
                    <a:gd name="connsiteX31" fmla="*/ 23969 w 1813945"/>
                    <a:gd name="connsiteY31" fmla="*/ 314227 h 1044511"/>
                    <a:gd name="connsiteX32" fmla="*/ 46168 w 1813945"/>
                    <a:gd name="connsiteY32" fmla="*/ 570964 h 1044511"/>
                    <a:gd name="connsiteX33" fmla="*/ 46168 w 1813945"/>
                    <a:gd name="connsiteY33" fmla="*/ 570966 h 1044511"/>
                    <a:gd name="connsiteX34" fmla="*/ 2286 w 1813945"/>
                    <a:gd name="connsiteY34" fmla="*/ 350414 h 1044511"/>
                    <a:gd name="connsiteX35" fmla="*/ 0 w 1813945"/>
                    <a:gd name="connsiteY35" fmla="*/ 264560 h 1044511"/>
                    <a:gd name="connsiteX36" fmla="*/ 1552380 w 1813945"/>
                    <a:gd name="connsiteY36" fmla="*/ 237799 h 1044511"/>
                    <a:gd name="connsiteX37" fmla="*/ 1561244 w 1813945"/>
                    <a:gd name="connsiteY37" fmla="*/ 243475 h 1044511"/>
                    <a:gd name="connsiteX38" fmla="*/ 1574983 w 1813945"/>
                    <a:gd name="connsiteY38" fmla="*/ 253013 h 1044511"/>
                    <a:gd name="connsiteX39" fmla="*/ 1575525 w 1813945"/>
                    <a:gd name="connsiteY39" fmla="*/ 283142 h 1044511"/>
                    <a:gd name="connsiteX40" fmla="*/ 1596837 w 1813945"/>
                    <a:gd name="connsiteY40" fmla="*/ 494765 h 1044511"/>
                    <a:gd name="connsiteX41" fmla="*/ 1554711 w 1813945"/>
                    <a:gd name="connsiteY41" fmla="*/ 312969 h 1044511"/>
                    <a:gd name="connsiteX42" fmla="*/ 1289715 w 1813945"/>
                    <a:gd name="connsiteY42" fmla="*/ 147232 h 1044511"/>
                    <a:gd name="connsiteX43" fmla="*/ 1335434 w 1813945"/>
                    <a:gd name="connsiteY43" fmla="*/ 378701 h 1044511"/>
                    <a:gd name="connsiteX44" fmla="*/ 1289715 w 1813945"/>
                    <a:gd name="connsiteY44" fmla="*/ 610170 h 1044511"/>
                    <a:gd name="connsiteX45" fmla="*/ 1312575 w 1813945"/>
                    <a:gd name="connsiteY45" fmla="*/ 378701 h 1044511"/>
                    <a:gd name="connsiteX46" fmla="*/ 1289715 w 1813945"/>
                    <a:gd name="connsiteY46" fmla="*/ 147232 h 1044511"/>
                    <a:gd name="connsiteX47" fmla="*/ 523168 w 1813945"/>
                    <a:gd name="connsiteY47" fmla="*/ 142178 h 1044511"/>
                    <a:gd name="connsiteX48" fmla="*/ 568887 w 1813945"/>
                    <a:gd name="connsiteY48" fmla="*/ 439835 h 1044511"/>
                    <a:gd name="connsiteX49" fmla="*/ 523168 w 1813945"/>
                    <a:gd name="connsiteY49" fmla="*/ 737492 h 1044511"/>
                    <a:gd name="connsiteX50" fmla="*/ 546028 w 1813945"/>
                    <a:gd name="connsiteY50" fmla="*/ 439835 h 1044511"/>
                    <a:gd name="connsiteX51" fmla="*/ 523168 w 1813945"/>
                    <a:gd name="connsiteY51" fmla="*/ 142178 h 1044511"/>
                    <a:gd name="connsiteX52" fmla="*/ 949137 w 1813945"/>
                    <a:gd name="connsiteY52" fmla="*/ 118526 h 1044511"/>
                    <a:gd name="connsiteX53" fmla="*/ 926277 w 1813945"/>
                    <a:gd name="connsiteY53" fmla="*/ 416183 h 1044511"/>
                    <a:gd name="connsiteX54" fmla="*/ 949137 w 1813945"/>
                    <a:gd name="connsiteY54" fmla="*/ 713840 h 1044511"/>
                    <a:gd name="connsiteX55" fmla="*/ 903418 w 1813945"/>
                    <a:gd name="connsiteY55" fmla="*/ 416183 h 1044511"/>
                    <a:gd name="connsiteX56" fmla="*/ 949137 w 1813945"/>
                    <a:gd name="connsiteY56" fmla="*/ 118526 h 1044511"/>
                    <a:gd name="connsiteX57" fmla="*/ 309365 w 1813945"/>
                    <a:gd name="connsiteY57" fmla="*/ 99502 h 1044511"/>
                    <a:gd name="connsiteX58" fmla="*/ 312855 w 1813945"/>
                    <a:gd name="connsiteY58" fmla="*/ 162046 h 1044511"/>
                    <a:gd name="connsiteX59" fmla="*/ 329682 w 1813945"/>
                    <a:gd name="connsiteY59" fmla="*/ 293308 h 1044511"/>
                    <a:gd name="connsiteX60" fmla="*/ 287556 w 1813945"/>
                    <a:gd name="connsiteY60" fmla="*/ 111512 h 1044511"/>
                    <a:gd name="connsiteX61" fmla="*/ 287436 w 1813945"/>
                    <a:gd name="connsiteY61" fmla="*/ 107643 h 1044511"/>
                    <a:gd name="connsiteX62" fmla="*/ 1106872 w 1813945"/>
                    <a:gd name="connsiteY62" fmla="*/ 22157 h 1044511"/>
                    <a:gd name="connsiteX63" fmla="*/ 1129400 w 1813945"/>
                    <a:gd name="connsiteY63" fmla="*/ 28049 h 1044511"/>
                    <a:gd name="connsiteX64" fmla="*/ 1129194 w 1813945"/>
                    <a:gd name="connsiteY64" fmla="*/ 39484 h 1044511"/>
                    <a:gd name="connsiteX65" fmla="*/ 1152054 w 1813945"/>
                    <a:gd name="connsiteY65" fmla="*/ 337141 h 1044511"/>
                    <a:gd name="connsiteX66" fmla="*/ 1106335 w 1813945"/>
                    <a:gd name="connsiteY66" fmla="*/ 39484 h 1044511"/>
                    <a:gd name="connsiteX67" fmla="*/ 713284 w 1813945"/>
                    <a:gd name="connsiteY67" fmla="*/ 0 h 1044511"/>
                    <a:gd name="connsiteX68" fmla="*/ 711965 w 1813945"/>
                    <a:gd name="connsiteY68" fmla="*/ 73283 h 1044511"/>
                    <a:gd name="connsiteX69" fmla="*/ 734825 w 1813945"/>
                    <a:gd name="connsiteY69" fmla="*/ 370940 h 1044511"/>
                    <a:gd name="connsiteX70" fmla="*/ 689106 w 1813945"/>
                    <a:gd name="connsiteY70" fmla="*/ 73283 h 1044511"/>
                    <a:gd name="connsiteX71" fmla="*/ 691276 w 1813945"/>
                    <a:gd name="connsiteY71" fmla="*/ 3320 h 1044511"/>
                    <a:gd name="connsiteX72" fmla="*/ 710814 w 1813945"/>
                    <a:gd name="connsiteY72" fmla="*/ 168 h 1044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813945" h="1044511">
                      <a:moveTo>
                        <a:pt x="1132185" y="780724"/>
                      </a:moveTo>
                      <a:cubicBezTo>
                        <a:pt x="1151123" y="780724"/>
                        <a:pt x="1167371" y="855686"/>
                        <a:pt x="1174311" y="962520"/>
                      </a:cubicBezTo>
                      <a:lnTo>
                        <a:pt x="1175429" y="998559"/>
                      </a:lnTo>
                      <a:lnTo>
                        <a:pt x="1153715" y="1004463"/>
                      </a:lnTo>
                      <a:lnTo>
                        <a:pt x="1153497" y="992347"/>
                      </a:lnTo>
                      <a:cubicBezTo>
                        <a:pt x="1150440" y="908631"/>
                        <a:pt x="1142978" y="833424"/>
                        <a:pt x="1132185" y="780724"/>
                      </a:cubicBezTo>
                      <a:close/>
                      <a:moveTo>
                        <a:pt x="741493" y="728127"/>
                      </a:moveTo>
                      <a:cubicBezTo>
                        <a:pt x="766743" y="728127"/>
                        <a:pt x="787212" y="861393"/>
                        <a:pt x="787212" y="1025784"/>
                      </a:cubicBezTo>
                      <a:lnTo>
                        <a:pt x="786631" y="1044511"/>
                      </a:lnTo>
                      <a:lnTo>
                        <a:pt x="764051" y="1042556"/>
                      </a:lnTo>
                      <a:lnTo>
                        <a:pt x="764353" y="1025784"/>
                      </a:lnTo>
                      <a:cubicBezTo>
                        <a:pt x="764353" y="908672"/>
                        <a:pt x="755884" y="798394"/>
                        <a:pt x="741493" y="728127"/>
                      </a:cubicBezTo>
                      <a:close/>
                      <a:moveTo>
                        <a:pt x="1525245" y="610169"/>
                      </a:moveTo>
                      <a:cubicBezTo>
                        <a:pt x="1514452" y="662869"/>
                        <a:pt x="1506990" y="738076"/>
                        <a:pt x="1503933" y="821792"/>
                      </a:cubicBezTo>
                      <a:lnTo>
                        <a:pt x="1502936" y="877228"/>
                      </a:lnTo>
                      <a:lnTo>
                        <a:pt x="1480123" y="888572"/>
                      </a:lnTo>
                      <a:lnTo>
                        <a:pt x="1483119" y="791965"/>
                      </a:lnTo>
                      <a:cubicBezTo>
                        <a:pt x="1490059" y="685131"/>
                        <a:pt x="1506308" y="610169"/>
                        <a:pt x="1525245" y="610169"/>
                      </a:cubicBezTo>
                      <a:close/>
                      <a:moveTo>
                        <a:pt x="1774955" y="504290"/>
                      </a:moveTo>
                      <a:cubicBezTo>
                        <a:pt x="1790736" y="504290"/>
                        <a:pt x="1804650" y="556347"/>
                        <a:pt x="1812866" y="635524"/>
                      </a:cubicBezTo>
                      <a:lnTo>
                        <a:pt x="1813945" y="648465"/>
                      </a:lnTo>
                      <a:lnTo>
                        <a:pt x="1793899" y="673482"/>
                      </a:lnTo>
                      <a:lnTo>
                        <a:pt x="1791782" y="635552"/>
                      </a:lnTo>
                      <a:cubicBezTo>
                        <a:pt x="1787866" y="584560"/>
                        <a:pt x="1782151" y="539424"/>
                        <a:pt x="1774955" y="504290"/>
                      </a:cubicBezTo>
                      <a:close/>
                      <a:moveTo>
                        <a:pt x="179598" y="501453"/>
                      </a:moveTo>
                      <a:cubicBezTo>
                        <a:pt x="205901" y="501453"/>
                        <a:pt x="227223" y="663129"/>
                        <a:pt x="227223" y="862566"/>
                      </a:cubicBezTo>
                      <a:lnTo>
                        <a:pt x="226811" y="878043"/>
                      </a:lnTo>
                      <a:lnTo>
                        <a:pt x="203357" y="866011"/>
                      </a:lnTo>
                      <a:lnTo>
                        <a:pt x="203410" y="862567"/>
                      </a:lnTo>
                      <a:cubicBezTo>
                        <a:pt x="203410" y="720489"/>
                        <a:pt x="194588" y="586702"/>
                        <a:pt x="179598" y="501455"/>
                      </a:cubicBezTo>
                      <a:close/>
                      <a:moveTo>
                        <a:pt x="22971" y="249674"/>
                      </a:moveTo>
                      <a:lnTo>
                        <a:pt x="23969" y="314227"/>
                      </a:lnTo>
                      <a:cubicBezTo>
                        <a:pt x="27153" y="415790"/>
                        <a:pt x="34926" y="507029"/>
                        <a:pt x="46168" y="570964"/>
                      </a:cubicBezTo>
                      <a:lnTo>
                        <a:pt x="46168" y="570966"/>
                      </a:lnTo>
                      <a:cubicBezTo>
                        <a:pt x="26441" y="570966"/>
                        <a:pt x="9515" y="480023"/>
                        <a:pt x="2286" y="350414"/>
                      </a:cubicBezTo>
                      <a:lnTo>
                        <a:pt x="0" y="264560"/>
                      </a:lnTo>
                      <a:close/>
                      <a:moveTo>
                        <a:pt x="1552380" y="237799"/>
                      </a:moveTo>
                      <a:lnTo>
                        <a:pt x="1561244" y="243475"/>
                      </a:lnTo>
                      <a:lnTo>
                        <a:pt x="1574983" y="253013"/>
                      </a:lnTo>
                      <a:lnTo>
                        <a:pt x="1575525" y="283142"/>
                      </a:lnTo>
                      <a:cubicBezTo>
                        <a:pt x="1578582" y="366858"/>
                        <a:pt x="1586044" y="442065"/>
                        <a:pt x="1596837" y="494765"/>
                      </a:cubicBezTo>
                      <a:cubicBezTo>
                        <a:pt x="1577900" y="494765"/>
                        <a:pt x="1561651" y="419803"/>
                        <a:pt x="1554711" y="312969"/>
                      </a:cubicBezTo>
                      <a:close/>
                      <a:moveTo>
                        <a:pt x="1289715" y="147232"/>
                      </a:moveTo>
                      <a:cubicBezTo>
                        <a:pt x="1314965" y="147232"/>
                        <a:pt x="1335434" y="250864"/>
                        <a:pt x="1335434" y="378701"/>
                      </a:cubicBezTo>
                      <a:cubicBezTo>
                        <a:pt x="1335434" y="506538"/>
                        <a:pt x="1314965" y="610170"/>
                        <a:pt x="1289715" y="610170"/>
                      </a:cubicBezTo>
                      <a:cubicBezTo>
                        <a:pt x="1304105" y="555528"/>
                        <a:pt x="1312575" y="469772"/>
                        <a:pt x="1312575" y="378701"/>
                      </a:cubicBezTo>
                      <a:cubicBezTo>
                        <a:pt x="1312575" y="287630"/>
                        <a:pt x="1304106" y="201874"/>
                        <a:pt x="1289715" y="147232"/>
                      </a:cubicBezTo>
                      <a:close/>
                      <a:moveTo>
                        <a:pt x="523168" y="142178"/>
                      </a:moveTo>
                      <a:cubicBezTo>
                        <a:pt x="548418" y="142178"/>
                        <a:pt x="568887" y="275444"/>
                        <a:pt x="568887" y="439835"/>
                      </a:cubicBezTo>
                      <a:cubicBezTo>
                        <a:pt x="568887" y="604226"/>
                        <a:pt x="548418" y="737492"/>
                        <a:pt x="523168" y="737492"/>
                      </a:cubicBezTo>
                      <a:cubicBezTo>
                        <a:pt x="537559" y="667225"/>
                        <a:pt x="546028" y="556947"/>
                        <a:pt x="546028" y="439835"/>
                      </a:cubicBezTo>
                      <a:cubicBezTo>
                        <a:pt x="546028" y="322723"/>
                        <a:pt x="537559" y="212445"/>
                        <a:pt x="523168" y="142178"/>
                      </a:cubicBezTo>
                      <a:close/>
                      <a:moveTo>
                        <a:pt x="949137" y="118526"/>
                      </a:moveTo>
                      <a:cubicBezTo>
                        <a:pt x="934746" y="188793"/>
                        <a:pt x="926277" y="299071"/>
                        <a:pt x="926277" y="416183"/>
                      </a:cubicBezTo>
                      <a:cubicBezTo>
                        <a:pt x="926277" y="533295"/>
                        <a:pt x="934746" y="643573"/>
                        <a:pt x="949137" y="713840"/>
                      </a:cubicBezTo>
                      <a:cubicBezTo>
                        <a:pt x="923887" y="713840"/>
                        <a:pt x="903418" y="580574"/>
                        <a:pt x="903418" y="416183"/>
                      </a:cubicBezTo>
                      <a:cubicBezTo>
                        <a:pt x="903418" y="251792"/>
                        <a:pt x="923887" y="118526"/>
                        <a:pt x="949137" y="118526"/>
                      </a:cubicBezTo>
                      <a:close/>
                      <a:moveTo>
                        <a:pt x="309365" y="99502"/>
                      </a:moveTo>
                      <a:lnTo>
                        <a:pt x="312855" y="162046"/>
                      </a:lnTo>
                      <a:cubicBezTo>
                        <a:pt x="316772" y="213038"/>
                        <a:pt x="322487" y="258175"/>
                        <a:pt x="329682" y="293308"/>
                      </a:cubicBezTo>
                      <a:cubicBezTo>
                        <a:pt x="310745" y="293308"/>
                        <a:pt x="294496" y="218346"/>
                        <a:pt x="287556" y="111512"/>
                      </a:cubicBezTo>
                      <a:lnTo>
                        <a:pt x="287436" y="107643"/>
                      </a:lnTo>
                      <a:close/>
                      <a:moveTo>
                        <a:pt x="1106872" y="22157"/>
                      </a:moveTo>
                      <a:lnTo>
                        <a:pt x="1129400" y="28049"/>
                      </a:lnTo>
                      <a:lnTo>
                        <a:pt x="1129194" y="39484"/>
                      </a:lnTo>
                      <a:cubicBezTo>
                        <a:pt x="1129194" y="156596"/>
                        <a:pt x="1137663" y="266874"/>
                        <a:pt x="1152054" y="337141"/>
                      </a:cubicBezTo>
                      <a:cubicBezTo>
                        <a:pt x="1126804" y="337141"/>
                        <a:pt x="1106335" y="203875"/>
                        <a:pt x="1106335" y="39484"/>
                      </a:cubicBezTo>
                      <a:close/>
                      <a:moveTo>
                        <a:pt x="713284" y="0"/>
                      </a:moveTo>
                      <a:lnTo>
                        <a:pt x="711965" y="73283"/>
                      </a:lnTo>
                      <a:cubicBezTo>
                        <a:pt x="711965" y="190395"/>
                        <a:pt x="720434" y="300673"/>
                        <a:pt x="734825" y="370940"/>
                      </a:cubicBezTo>
                      <a:cubicBezTo>
                        <a:pt x="709575" y="370940"/>
                        <a:pt x="689106" y="237674"/>
                        <a:pt x="689106" y="73283"/>
                      </a:cubicBezTo>
                      <a:lnTo>
                        <a:pt x="691276" y="3320"/>
                      </a:lnTo>
                      <a:lnTo>
                        <a:pt x="710814" y="168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4CCD0639-4D63-48CD-A2C9-AA55F351C293}"/>
                    </a:ext>
                  </a:extLst>
                </p:cNvPr>
                <p:cNvSpPr/>
                <p:nvPr/>
              </p:nvSpPr>
              <p:spPr>
                <a:xfrm>
                  <a:off x="345974" y="767091"/>
                  <a:ext cx="2306739" cy="560110"/>
                </a:xfrm>
                <a:custGeom>
                  <a:avLst/>
                  <a:gdLst>
                    <a:gd name="connsiteX0" fmla="*/ 10036 w 2306739"/>
                    <a:gd name="connsiteY0" fmla="*/ 56640 h 560110"/>
                    <a:gd name="connsiteX1" fmla="*/ 63643 w 2306739"/>
                    <a:gd name="connsiteY1" fmla="*/ 70312 h 560110"/>
                    <a:gd name="connsiteX2" fmla="*/ 1168061 w 2306739"/>
                    <a:gd name="connsiteY2" fmla="*/ 501123 h 560110"/>
                    <a:gd name="connsiteX3" fmla="*/ 2123865 w 2306739"/>
                    <a:gd name="connsiteY3" fmla="*/ 186816 h 560110"/>
                    <a:gd name="connsiteX4" fmla="*/ 2176911 w 2306739"/>
                    <a:gd name="connsiteY4" fmla="*/ 140000 h 560110"/>
                    <a:gd name="connsiteX5" fmla="*/ 2136757 w 2306739"/>
                    <a:gd name="connsiteY5" fmla="*/ 190109 h 560110"/>
                    <a:gd name="connsiteX6" fmla="*/ 1166707 w 2306739"/>
                    <a:gd name="connsiteY6" fmla="*/ 560107 h 560110"/>
                    <a:gd name="connsiteX7" fmla="*/ 164031 w 2306739"/>
                    <a:gd name="connsiteY7" fmla="*/ 174854 h 560110"/>
                    <a:gd name="connsiteX8" fmla="*/ 2933 w 2306739"/>
                    <a:gd name="connsiteY8" fmla="*/ 66092 h 560110"/>
                    <a:gd name="connsiteX9" fmla="*/ 2305505 w 2306739"/>
                    <a:gd name="connsiteY9" fmla="*/ 0 h 560110"/>
                    <a:gd name="connsiteX10" fmla="*/ 2306411 w 2306739"/>
                    <a:gd name="connsiteY10" fmla="*/ 1593 h 560110"/>
                    <a:gd name="connsiteX11" fmla="*/ 2285367 w 2306739"/>
                    <a:gd name="connsiteY11" fmla="*/ 42380 h 560110"/>
                    <a:gd name="connsiteX12" fmla="*/ 2254779 w 2306739"/>
                    <a:gd name="connsiteY12" fmla="*/ 64267 h 560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06739" h="560110">
                      <a:moveTo>
                        <a:pt x="10036" y="56640"/>
                      </a:moveTo>
                      <a:lnTo>
                        <a:pt x="63643" y="70312"/>
                      </a:lnTo>
                      <a:cubicBezTo>
                        <a:pt x="270720" y="160822"/>
                        <a:pt x="732742" y="502483"/>
                        <a:pt x="1168061" y="501123"/>
                      </a:cubicBezTo>
                      <a:cubicBezTo>
                        <a:pt x="1494550" y="500102"/>
                        <a:pt x="1874897" y="375557"/>
                        <a:pt x="2123865" y="186816"/>
                      </a:cubicBezTo>
                      <a:lnTo>
                        <a:pt x="2176911" y="140000"/>
                      </a:lnTo>
                      <a:lnTo>
                        <a:pt x="2136757" y="190109"/>
                      </a:lnTo>
                      <a:cubicBezTo>
                        <a:pt x="1924889" y="407626"/>
                        <a:pt x="1512521" y="559042"/>
                        <a:pt x="1166707" y="560107"/>
                      </a:cubicBezTo>
                      <a:cubicBezTo>
                        <a:pt x="771491" y="561324"/>
                        <a:pt x="352032" y="255793"/>
                        <a:pt x="164031" y="174854"/>
                      </a:cubicBezTo>
                      <a:cubicBezTo>
                        <a:pt x="44443" y="151415"/>
                        <a:pt x="-14221" y="109352"/>
                        <a:pt x="2933" y="66092"/>
                      </a:cubicBezTo>
                      <a:close/>
                      <a:moveTo>
                        <a:pt x="2305505" y="0"/>
                      </a:moveTo>
                      <a:lnTo>
                        <a:pt x="2306411" y="1593"/>
                      </a:lnTo>
                      <a:cubicBezTo>
                        <a:pt x="2308436" y="14006"/>
                        <a:pt x="2301053" y="27366"/>
                        <a:pt x="2285367" y="42380"/>
                      </a:cubicBezTo>
                      <a:lnTo>
                        <a:pt x="2254779" y="64267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36D9AC0F-74C2-43C3-8A0C-356DD76680D9}"/>
                  </a:ext>
                </a:extLst>
              </p:cNvPr>
              <p:cNvGrpSpPr/>
              <p:nvPr/>
            </p:nvGrpSpPr>
            <p:grpSpPr>
              <a:xfrm>
                <a:off x="1469768" y="807939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558" name="楕円 10">
                  <a:extLst>
                    <a:ext uri="{FF2B5EF4-FFF2-40B4-BE49-F238E27FC236}">
                      <a16:creationId xmlns:a16="http://schemas.microsoft.com/office/drawing/2014/main" id="{5AAFA5DB-5C5E-401F-A0AD-66B5643654A3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FB25CE0E-44DF-4A47-B8C8-AFC327250057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2DC54BAA-81E4-4B07-B83C-71A7682B0C4C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7D362295-B6E0-4F68-AF48-F9533F49655D}"/>
                  </a:ext>
                </a:extLst>
              </p:cNvPr>
              <p:cNvGrpSpPr/>
              <p:nvPr/>
            </p:nvGrpSpPr>
            <p:grpSpPr>
              <a:xfrm rot="771600">
                <a:off x="-41532" y="1265139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555" name="楕円 10">
                  <a:extLst>
                    <a:ext uri="{FF2B5EF4-FFF2-40B4-BE49-F238E27FC236}">
                      <a16:creationId xmlns:a16="http://schemas.microsoft.com/office/drawing/2014/main" id="{5CAD4EE6-2CEC-4370-9CC7-1715413A0259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2DB9BFA7-B43E-4343-9603-255152E57B6F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8D3A2298-3D24-47F7-84CF-A92114304F84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E7AE8C6C-5F7D-4AD1-B293-37090C1D0F93}"/>
                  </a:ext>
                </a:extLst>
              </p:cNvPr>
              <p:cNvGrpSpPr/>
              <p:nvPr/>
            </p:nvGrpSpPr>
            <p:grpSpPr>
              <a:xfrm rot="21436732">
                <a:off x="1373065" y="1754272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552" name="楕円 10">
                  <a:extLst>
                    <a:ext uri="{FF2B5EF4-FFF2-40B4-BE49-F238E27FC236}">
                      <a16:creationId xmlns:a16="http://schemas.microsoft.com/office/drawing/2014/main" id="{BE54C40D-C55C-4EA5-8E62-FB35C3DF79EF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E6EB2681-058D-40F8-B3B9-267CFAFA43CB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58136EB9-B6E1-47BE-BDD9-2A767D2C4BA3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6813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</Words>
  <Application>Microsoft Office PowerPoint</Application>
  <PresentationFormat>A4 210 x 297 mm</PresentationFormat>
  <Paragraphs>42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pptxf87_千葉県をイメージするイラスト</dc:title>
  <dc:subject>pptxf87_千葉県をイメージするイラスト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2021-01-04T06:39:43Z</dcterms:modified>
  <cp:category/>
  <cp:version>1</cp:version>
</cp:coreProperties>
</file>